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  <p:sldMasterId id="2147483669" r:id="rId4"/>
    <p:sldMasterId id="2147483672" r:id="rId5"/>
  </p:sldMasterIdLst>
  <p:notesMasterIdLst>
    <p:notesMasterId r:id="rId7"/>
  </p:notesMasterIdLst>
  <p:handoutMasterIdLst>
    <p:handoutMasterId r:id="rId34"/>
  </p:handoutMasterIdLst>
  <p:sldIdLst>
    <p:sldId id="491" r:id="rId6"/>
    <p:sldId id="286" r:id="rId8"/>
    <p:sldId id="495" r:id="rId9"/>
    <p:sldId id="289" r:id="rId10"/>
    <p:sldId id="511" r:id="rId11"/>
    <p:sldId id="503" r:id="rId12"/>
    <p:sldId id="500" r:id="rId13"/>
    <p:sldId id="492" r:id="rId14"/>
    <p:sldId id="502" r:id="rId15"/>
    <p:sldId id="515" r:id="rId16"/>
    <p:sldId id="516" r:id="rId17"/>
    <p:sldId id="496" r:id="rId18"/>
    <p:sldId id="517" r:id="rId19"/>
    <p:sldId id="504" r:id="rId20"/>
    <p:sldId id="497" r:id="rId21"/>
    <p:sldId id="506" r:id="rId22"/>
    <p:sldId id="509" r:id="rId23"/>
    <p:sldId id="512" r:id="rId24"/>
    <p:sldId id="265" r:id="rId25"/>
    <p:sldId id="498" r:id="rId26"/>
    <p:sldId id="507" r:id="rId27"/>
    <p:sldId id="514" r:id="rId28"/>
    <p:sldId id="505" r:id="rId29"/>
    <p:sldId id="499" r:id="rId30"/>
    <p:sldId id="510" r:id="rId31"/>
    <p:sldId id="270" r:id="rId32"/>
    <p:sldId id="494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7E9F"/>
    <a:srgbClr val="5796A9"/>
    <a:srgbClr val="0D4F63"/>
    <a:srgbClr val="F2F2F2"/>
    <a:srgbClr val="1166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78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effectLst/>
          </c:spPr>
          <c:explosion val="0"/>
          <c:dPt>
            <c:idx val="0"/>
            <c:bubble3D val="0"/>
            <c:spPr>
              <a:solidFill>
                <a:srgbClr val="0D4F63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57E9F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5796A9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rgbClr val="116681"/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红</c:v>
                </c:pt>
                <c:pt idx="1">
                  <c:v>蓝</c:v>
                </c:pt>
                <c:pt idx="2">
                  <c:v>青</c:v>
                </c:pt>
                <c:pt idx="3">
                  <c:v>橙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40</c:v>
                </c:pt>
                <c:pt idx="2">
                  <c:v>15</c:v>
                </c:pt>
                <c:pt idx="3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7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2700" cap="rnd" cmpd="sng" algn="ctr">
              <a:solidFill>
                <a:srgbClr val="157E9F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rgbClr val="157E9F"/>
              </a:solidFill>
              <a:ln w="9525" cap="flat" cmpd="sng" algn="ctr">
                <a:solidFill>
                  <a:srgbClr val="157E9F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2700" cap="rnd" cmpd="sng" algn="ctr">
              <a:solidFill>
                <a:srgbClr val="0D4F63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rgbClr val="0D4F63"/>
              </a:solidFill>
              <a:ln w="9525" cap="flat" cmpd="sng" algn="ctr">
                <a:solidFill>
                  <a:srgbClr val="0D4F63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2700" cap="rnd" cmpd="sng" algn="ctr">
              <a:solidFill>
                <a:srgbClr val="5796A9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rgbClr val="5796A9"/>
              </a:solidFill>
              <a:ln w="9525" cap="flat" cmpd="sng" algn="ctr">
                <a:solidFill>
                  <a:srgbClr val="5796A9"/>
                </a:solidFill>
                <a:prstDash val="solid"/>
                <a:round/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27505520"/>
        <c:axId val="-1327526192"/>
      </c:lineChart>
      <c:catAx>
        <c:axId val="-13275055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defRPr>
            </a:pPr>
          </a:p>
        </c:txPr>
        <c:crossAx val="-1327526192"/>
        <c:crosses val="autoZero"/>
        <c:auto val="1"/>
        <c:lblAlgn val="ctr"/>
        <c:lblOffset val="100"/>
        <c:noMultiLvlLbl val="0"/>
      </c:catAx>
      <c:valAx>
        <c:axId val="-132752619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defRPr>
            </a:pPr>
          </a:p>
        </c:txPr>
        <c:crossAx val="-1327505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200">
          <a:solidFill>
            <a:schemeClr val="bg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字魂59号-创粗黑" panose="00000500000000000000" charset="-122"/>
              </a:defRPr>
            </a:lvl1pPr>
          </a:lstStyle>
          <a:p>
            <a:fld id="{60E247B2-D573-4D7F-86B4-979C544C0E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字魂59号-创粗黑" panose="00000500000000000000" charset="-122"/>
              </a:defRPr>
            </a:lvl1pPr>
          </a:lstStyle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字魂59号-创粗黑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字魂59号-创粗黑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字魂59号-创粗黑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字魂59号-创粗黑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字魂59号-创粗黑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1CB8912-F0BA-4AD8-8415-DA1F26BCB0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3570-1901-4791-89B4-2EEBE84D18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1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1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字魂59号-创粗黑" panose="00000500000000000000" charset="-122"/>
              </a:defRPr>
            </a:lvl1pPr>
          </a:lstStyle>
          <a:p>
            <a:fld id="{2A9C2384-A700-4FCD-B69E-14CCF4F8A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cs typeface="字魂59号-创粗黑" panose="00000500000000000000" charset="-122"/>
              </a:defRPr>
            </a:lvl1pPr>
          </a:lstStyle>
          <a:p>
            <a:fld id="{C4200D89-A06F-4A37-873C-1E31A10FC7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字魂59号-创粗黑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字魂59号-创粗黑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字魂59号-创粗黑" panose="000005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字魂59号-创粗黑" panose="000005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字魂59号-创粗黑" panose="000005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字魂59号-创粗黑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cs typeface="字魂59号-创粗黑" panose="00000500000000000000" charset="-122"/>
              </a:defRPr>
            </a:lvl1pPr>
          </a:lstStyle>
          <a:p>
            <a:fld id="{8035C5D1-AD16-4B01-871F-DE047A6CF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cs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cs typeface="字魂59号-创粗黑" panose="00000500000000000000" charset="-122"/>
              </a:defRPr>
            </a:lvl1pPr>
          </a:lstStyle>
          <a:p>
            <a:fld id="{8BCDE635-3FC4-4B83-A3D1-632FFA341E9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字魂59号-创粗黑" panose="00000500000000000000" charset="-122"/>
          <a:ea typeface="+mj-ea"/>
          <a:cs typeface="字魂59号-创粗黑" panose="00000500000000000000" charset="-122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字魂59号-创粗黑" panose="00000500000000000000" charset="-122"/>
          <a:ea typeface="+mn-ea"/>
          <a:cs typeface="字魂59号-创粗黑" panose="00000500000000000000" charset="-122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字魂59号-创粗黑" panose="00000500000000000000" charset="-122"/>
          <a:ea typeface="+mn-ea"/>
          <a:cs typeface="字魂59号-创粗黑" panose="00000500000000000000" charset="-122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字魂59号-创粗黑" panose="00000500000000000000" charset="-122"/>
          <a:ea typeface="+mn-ea"/>
          <a:cs typeface="字魂59号-创粗黑" panose="00000500000000000000" charset="-122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字魂59号-创粗黑" panose="00000500000000000000" charset="-122"/>
          <a:ea typeface="+mn-ea"/>
          <a:cs typeface="字魂59号-创粗黑" panose="00000500000000000000" charset="-122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字魂59号-创粗黑" panose="00000500000000000000" charset="-122"/>
          <a:ea typeface="+mn-ea"/>
          <a:cs typeface="字魂59号-创粗黑" panose="00000500000000000000" charset="-122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0.xml"/><Relationship Id="rId1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7.jpeg"/><Relationship Id="rId2" Type="http://schemas.openxmlformats.org/officeDocument/2006/relationships/image" Target="../media/image5.png"/><Relationship Id="rId1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0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4638" y="1196419"/>
            <a:ext cx="2930212" cy="4522190"/>
            <a:chOff x="1" y="1552169"/>
            <a:chExt cx="2479378" cy="3826419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1" y="1552169"/>
              <a:ext cx="2387969" cy="3826419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solidFill>
              <a:srgbClr val="157E9F"/>
            </a:solidFill>
            <a:ln w="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cs typeface="字魂59号-创粗黑" panose="00000500000000000000" charset="-122"/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2296560" y="2937549"/>
              <a:ext cx="182819" cy="2259004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字魂59号-创粗黑" panose="00000500000000000000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449006" y="3153439"/>
            <a:ext cx="7785980" cy="1118319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65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毕业论文答辩模板</a:t>
            </a:r>
            <a:endParaRPr lang="zh-CN" altLang="en-US" sz="6665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13239" y="2648432"/>
            <a:ext cx="5463654" cy="461665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XX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大学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20xx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级</a:t>
            </a:r>
            <a:r>
              <a:rPr lang="en-US" altLang="zh-CN" sz="24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xxxxxx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系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6651842" y="986341"/>
            <a:ext cx="1386448" cy="1378262"/>
            <a:chOff x="2946" y="838"/>
            <a:chExt cx="1355" cy="1347"/>
          </a:xfrm>
          <a:solidFill>
            <a:srgbClr val="157E9F"/>
          </a:solidFill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2946" y="838"/>
              <a:ext cx="1355" cy="1347"/>
            </a:xfrm>
            <a:custGeom>
              <a:avLst/>
              <a:gdLst>
                <a:gd name="T0" fmla="*/ 710 w 1467"/>
                <a:gd name="T1" fmla="*/ 0 h 1459"/>
                <a:gd name="T2" fmla="*/ 754 w 1467"/>
                <a:gd name="T3" fmla="*/ 0 h 1459"/>
                <a:gd name="T4" fmla="*/ 754 w 1467"/>
                <a:gd name="T5" fmla="*/ 0 h 1459"/>
                <a:gd name="T6" fmla="*/ 1045 w 1467"/>
                <a:gd name="T7" fmla="*/ 71 h 1459"/>
                <a:gd name="T8" fmla="*/ 1256 w 1467"/>
                <a:gd name="T9" fmla="*/ 222 h 1459"/>
                <a:gd name="T10" fmla="*/ 1336 w 1467"/>
                <a:gd name="T11" fmla="*/ 322 h 1459"/>
                <a:gd name="T12" fmla="*/ 1457 w 1467"/>
                <a:gd name="T13" fmla="*/ 654 h 1459"/>
                <a:gd name="T14" fmla="*/ 1441 w 1467"/>
                <a:gd name="T15" fmla="*/ 901 h 1459"/>
                <a:gd name="T16" fmla="*/ 1394 w 1467"/>
                <a:gd name="T17" fmla="*/ 1035 h 1459"/>
                <a:gd name="T18" fmla="*/ 1244 w 1467"/>
                <a:gd name="T19" fmla="*/ 1247 h 1459"/>
                <a:gd name="T20" fmla="*/ 1030 w 1467"/>
                <a:gd name="T21" fmla="*/ 1394 h 1459"/>
                <a:gd name="T22" fmla="*/ 894 w 1467"/>
                <a:gd name="T23" fmla="*/ 1440 h 1459"/>
                <a:gd name="T24" fmla="*/ 732 w 1467"/>
                <a:gd name="T25" fmla="*/ 1458 h 1459"/>
                <a:gd name="T26" fmla="*/ 434 w 1467"/>
                <a:gd name="T27" fmla="*/ 1394 h 1459"/>
                <a:gd name="T28" fmla="*/ 220 w 1467"/>
                <a:gd name="T29" fmla="*/ 1247 h 1459"/>
                <a:gd name="T30" fmla="*/ 23 w 1467"/>
                <a:gd name="T31" fmla="*/ 900 h 1459"/>
                <a:gd name="T32" fmla="*/ 3 w 1467"/>
                <a:gd name="T33" fmla="*/ 696 h 1459"/>
                <a:gd name="T34" fmla="*/ 19 w 1467"/>
                <a:gd name="T35" fmla="*/ 576 h 1459"/>
                <a:gd name="T36" fmla="*/ 128 w 1467"/>
                <a:gd name="T37" fmla="*/ 322 h 1459"/>
                <a:gd name="T38" fmla="*/ 419 w 1467"/>
                <a:gd name="T39" fmla="*/ 71 h 1459"/>
                <a:gd name="T40" fmla="*/ 710 w 1467"/>
                <a:gd name="T41" fmla="*/ 0 h 1459"/>
                <a:gd name="T42" fmla="*/ 685 w 1467"/>
                <a:gd name="T43" fmla="*/ 35 h 1459"/>
                <a:gd name="T44" fmla="*/ 571 w 1467"/>
                <a:gd name="T45" fmla="*/ 52 h 1459"/>
                <a:gd name="T46" fmla="*/ 238 w 1467"/>
                <a:gd name="T47" fmla="*/ 240 h 1459"/>
                <a:gd name="T48" fmla="*/ 97 w 1467"/>
                <a:gd name="T49" fmla="*/ 447 h 1459"/>
                <a:gd name="T50" fmla="*/ 36 w 1467"/>
                <a:gd name="T51" fmla="*/ 734 h 1459"/>
                <a:gd name="T52" fmla="*/ 55 w 1467"/>
                <a:gd name="T53" fmla="*/ 890 h 1459"/>
                <a:gd name="T54" fmla="*/ 164 w 1467"/>
                <a:gd name="T55" fmla="*/ 1129 h 1459"/>
                <a:gd name="T56" fmla="*/ 265 w 1467"/>
                <a:gd name="T57" fmla="*/ 1244 h 1459"/>
                <a:gd name="T58" fmla="*/ 338 w 1467"/>
                <a:gd name="T59" fmla="*/ 1302 h 1459"/>
                <a:gd name="T60" fmla="*/ 580 w 1467"/>
                <a:gd name="T61" fmla="*/ 1408 h 1459"/>
                <a:gd name="T62" fmla="*/ 737 w 1467"/>
                <a:gd name="T63" fmla="*/ 1425 h 1459"/>
                <a:gd name="T64" fmla="*/ 1022 w 1467"/>
                <a:gd name="T65" fmla="*/ 1362 h 1459"/>
                <a:gd name="T66" fmla="*/ 1267 w 1467"/>
                <a:gd name="T67" fmla="*/ 1173 h 1459"/>
                <a:gd name="T68" fmla="*/ 1367 w 1467"/>
                <a:gd name="T69" fmla="*/ 1012 h 1459"/>
                <a:gd name="T70" fmla="*/ 1427 w 1467"/>
                <a:gd name="T71" fmla="*/ 724 h 1459"/>
                <a:gd name="T72" fmla="*/ 1409 w 1467"/>
                <a:gd name="T73" fmla="*/ 569 h 1459"/>
                <a:gd name="T74" fmla="*/ 1364 w 1467"/>
                <a:gd name="T75" fmla="*/ 440 h 1459"/>
                <a:gd name="T76" fmla="*/ 1126 w 1467"/>
                <a:gd name="T77" fmla="*/ 156 h 1459"/>
                <a:gd name="T78" fmla="*/ 810 w 1467"/>
                <a:gd name="T79" fmla="*/ 38 h 1459"/>
                <a:gd name="T80" fmla="*/ 727 w 1467"/>
                <a:gd name="T81" fmla="*/ 34 h 1459"/>
                <a:gd name="T82" fmla="*/ 685 w 1467"/>
                <a:gd name="T83" fmla="*/ 35 h 1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67" h="1459">
                  <a:moveTo>
                    <a:pt x="710" y="0"/>
                  </a:moveTo>
                  <a:cubicBezTo>
                    <a:pt x="725" y="0"/>
                    <a:pt x="739" y="0"/>
                    <a:pt x="754" y="0"/>
                  </a:cubicBezTo>
                  <a:cubicBezTo>
                    <a:pt x="754" y="0"/>
                    <a:pt x="754" y="0"/>
                    <a:pt x="754" y="0"/>
                  </a:cubicBezTo>
                  <a:cubicBezTo>
                    <a:pt x="870" y="4"/>
                    <a:pt x="964" y="33"/>
                    <a:pt x="1045" y="71"/>
                  </a:cubicBezTo>
                  <a:cubicBezTo>
                    <a:pt x="1127" y="109"/>
                    <a:pt x="1195" y="162"/>
                    <a:pt x="1256" y="222"/>
                  </a:cubicBezTo>
                  <a:cubicBezTo>
                    <a:pt x="1286" y="252"/>
                    <a:pt x="1312" y="286"/>
                    <a:pt x="1336" y="322"/>
                  </a:cubicBezTo>
                  <a:cubicBezTo>
                    <a:pt x="1398" y="412"/>
                    <a:pt x="1442" y="518"/>
                    <a:pt x="1457" y="654"/>
                  </a:cubicBezTo>
                  <a:cubicBezTo>
                    <a:pt x="1467" y="740"/>
                    <a:pt x="1458" y="830"/>
                    <a:pt x="1441" y="901"/>
                  </a:cubicBezTo>
                  <a:cubicBezTo>
                    <a:pt x="1429" y="949"/>
                    <a:pt x="1413" y="994"/>
                    <a:pt x="1394" y="1035"/>
                  </a:cubicBezTo>
                  <a:cubicBezTo>
                    <a:pt x="1355" y="1117"/>
                    <a:pt x="1305" y="1187"/>
                    <a:pt x="1244" y="1247"/>
                  </a:cubicBezTo>
                  <a:cubicBezTo>
                    <a:pt x="1183" y="1306"/>
                    <a:pt x="1114" y="1357"/>
                    <a:pt x="1030" y="1394"/>
                  </a:cubicBezTo>
                  <a:cubicBezTo>
                    <a:pt x="988" y="1413"/>
                    <a:pt x="944" y="1429"/>
                    <a:pt x="894" y="1440"/>
                  </a:cubicBezTo>
                  <a:cubicBezTo>
                    <a:pt x="845" y="1451"/>
                    <a:pt x="790" y="1459"/>
                    <a:pt x="732" y="1458"/>
                  </a:cubicBezTo>
                  <a:cubicBezTo>
                    <a:pt x="614" y="1457"/>
                    <a:pt x="517" y="1432"/>
                    <a:pt x="434" y="1394"/>
                  </a:cubicBezTo>
                  <a:cubicBezTo>
                    <a:pt x="351" y="1357"/>
                    <a:pt x="279" y="1306"/>
                    <a:pt x="220" y="1247"/>
                  </a:cubicBezTo>
                  <a:cubicBezTo>
                    <a:pt x="128" y="1155"/>
                    <a:pt x="60" y="1045"/>
                    <a:pt x="23" y="900"/>
                  </a:cubicBezTo>
                  <a:cubicBezTo>
                    <a:pt x="8" y="841"/>
                    <a:pt x="0" y="771"/>
                    <a:pt x="3" y="696"/>
                  </a:cubicBezTo>
                  <a:cubicBezTo>
                    <a:pt x="5" y="652"/>
                    <a:pt x="11" y="612"/>
                    <a:pt x="19" y="576"/>
                  </a:cubicBezTo>
                  <a:cubicBezTo>
                    <a:pt x="41" y="476"/>
                    <a:pt x="78" y="394"/>
                    <a:pt x="128" y="322"/>
                  </a:cubicBezTo>
                  <a:cubicBezTo>
                    <a:pt x="201" y="215"/>
                    <a:pt x="297" y="129"/>
                    <a:pt x="419" y="71"/>
                  </a:cubicBezTo>
                  <a:cubicBezTo>
                    <a:pt x="501" y="32"/>
                    <a:pt x="595" y="4"/>
                    <a:pt x="710" y="0"/>
                  </a:cubicBezTo>
                  <a:close/>
                  <a:moveTo>
                    <a:pt x="685" y="35"/>
                  </a:moveTo>
                  <a:cubicBezTo>
                    <a:pt x="644" y="38"/>
                    <a:pt x="607" y="43"/>
                    <a:pt x="571" y="52"/>
                  </a:cubicBezTo>
                  <a:cubicBezTo>
                    <a:pt x="431" y="87"/>
                    <a:pt x="326" y="152"/>
                    <a:pt x="238" y="240"/>
                  </a:cubicBezTo>
                  <a:cubicBezTo>
                    <a:pt x="180" y="298"/>
                    <a:pt x="133" y="366"/>
                    <a:pt x="97" y="447"/>
                  </a:cubicBezTo>
                  <a:cubicBezTo>
                    <a:pt x="61" y="526"/>
                    <a:pt x="36" y="619"/>
                    <a:pt x="36" y="734"/>
                  </a:cubicBezTo>
                  <a:cubicBezTo>
                    <a:pt x="36" y="791"/>
                    <a:pt x="44" y="843"/>
                    <a:pt x="55" y="890"/>
                  </a:cubicBezTo>
                  <a:cubicBezTo>
                    <a:pt x="77" y="984"/>
                    <a:pt x="116" y="1060"/>
                    <a:pt x="164" y="1129"/>
                  </a:cubicBezTo>
                  <a:cubicBezTo>
                    <a:pt x="193" y="1171"/>
                    <a:pt x="228" y="1211"/>
                    <a:pt x="265" y="1244"/>
                  </a:cubicBezTo>
                  <a:cubicBezTo>
                    <a:pt x="288" y="1265"/>
                    <a:pt x="312" y="1284"/>
                    <a:pt x="338" y="1302"/>
                  </a:cubicBezTo>
                  <a:cubicBezTo>
                    <a:pt x="406" y="1349"/>
                    <a:pt x="486" y="1387"/>
                    <a:pt x="580" y="1408"/>
                  </a:cubicBezTo>
                  <a:cubicBezTo>
                    <a:pt x="628" y="1418"/>
                    <a:pt x="681" y="1426"/>
                    <a:pt x="737" y="1425"/>
                  </a:cubicBezTo>
                  <a:cubicBezTo>
                    <a:pt x="848" y="1423"/>
                    <a:pt x="942" y="1399"/>
                    <a:pt x="1022" y="1362"/>
                  </a:cubicBezTo>
                  <a:cubicBezTo>
                    <a:pt x="1120" y="1315"/>
                    <a:pt x="1201" y="1251"/>
                    <a:pt x="1267" y="1173"/>
                  </a:cubicBezTo>
                  <a:cubicBezTo>
                    <a:pt x="1307" y="1125"/>
                    <a:pt x="1341" y="1072"/>
                    <a:pt x="1367" y="1012"/>
                  </a:cubicBezTo>
                  <a:cubicBezTo>
                    <a:pt x="1403" y="931"/>
                    <a:pt x="1427" y="839"/>
                    <a:pt x="1427" y="724"/>
                  </a:cubicBezTo>
                  <a:cubicBezTo>
                    <a:pt x="1427" y="668"/>
                    <a:pt x="1420" y="616"/>
                    <a:pt x="1409" y="569"/>
                  </a:cubicBezTo>
                  <a:cubicBezTo>
                    <a:pt x="1398" y="523"/>
                    <a:pt x="1382" y="478"/>
                    <a:pt x="1364" y="440"/>
                  </a:cubicBezTo>
                  <a:cubicBezTo>
                    <a:pt x="1308" y="321"/>
                    <a:pt x="1229" y="227"/>
                    <a:pt x="1126" y="156"/>
                  </a:cubicBezTo>
                  <a:cubicBezTo>
                    <a:pt x="1040" y="97"/>
                    <a:pt x="939" y="53"/>
                    <a:pt x="810" y="38"/>
                  </a:cubicBezTo>
                  <a:cubicBezTo>
                    <a:pt x="784" y="35"/>
                    <a:pt x="754" y="32"/>
                    <a:pt x="727" y="34"/>
                  </a:cubicBezTo>
                  <a:cubicBezTo>
                    <a:pt x="712" y="34"/>
                    <a:pt x="698" y="34"/>
                    <a:pt x="68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007" y="895"/>
              <a:ext cx="1230" cy="1232"/>
            </a:xfrm>
            <a:custGeom>
              <a:avLst/>
              <a:gdLst>
                <a:gd name="T0" fmla="*/ 663 w 1332"/>
                <a:gd name="T1" fmla="*/ 1 h 1334"/>
                <a:gd name="T2" fmla="*/ 742 w 1332"/>
                <a:gd name="T3" fmla="*/ 5 h 1334"/>
                <a:gd name="T4" fmla="*/ 938 w 1332"/>
                <a:gd name="T5" fmla="*/ 59 h 1334"/>
                <a:gd name="T6" fmla="*/ 1135 w 1332"/>
                <a:gd name="T7" fmla="*/ 195 h 1334"/>
                <a:gd name="T8" fmla="*/ 1272 w 1332"/>
                <a:gd name="T9" fmla="*/ 391 h 1334"/>
                <a:gd name="T10" fmla="*/ 1332 w 1332"/>
                <a:gd name="T11" fmla="*/ 664 h 1334"/>
                <a:gd name="T12" fmla="*/ 1274 w 1332"/>
                <a:gd name="T13" fmla="*/ 939 h 1334"/>
                <a:gd name="T14" fmla="*/ 1138 w 1332"/>
                <a:gd name="T15" fmla="*/ 1136 h 1334"/>
                <a:gd name="T16" fmla="*/ 942 w 1332"/>
                <a:gd name="T17" fmla="*/ 1273 h 1334"/>
                <a:gd name="T18" fmla="*/ 669 w 1332"/>
                <a:gd name="T19" fmla="*/ 1334 h 1334"/>
                <a:gd name="T20" fmla="*/ 394 w 1332"/>
                <a:gd name="T21" fmla="*/ 1275 h 1334"/>
                <a:gd name="T22" fmla="*/ 197 w 1332"/>
                <a:gd name="T23" fmla="*/ 1139 h 1334"/>
                <a:gd name="T24" fmla="*/ 17 w 1332"/>
                <a:gd name="T25" fmla="*/ 819 h 1334"/>
                <a:gd name="T26" fmla="*/ 0 w 1332"/>
                <a:gd name="T27" fmla="*/ 670 h 1334"/>
                <a:gd name="T28" fmla="*/ 58 w 1332"/>
                <a:gd name="T29" fmla="*/ 395 h 1334"/>
                <a:gd name="T30" fmla="*/ 118 w 1332"/>
                <a:gd name="T31" fmla="*/ 289 h 1334"/>
                <a:gd name="T32" fmla="*/ 390 w 1332"/>
                <a:gd name="T33" fmla="*/ 61 h 1334"/>
                <a:gd name="T34" fmla="*/ 514 w 1332"/>
                <a:gd name="T35" fmla="*/ 18 h 1334"/>
                <a:gd name="T36" fmla="*/ 623 w 1332"/>
                <a:gd name="T37" fmla="*/ 2 h 1334"/>
                <a:gd name="T38" fmla="*/ 663 w 1332"/>
                <a:gd name="T39" fmla="*/ 1 h 1334"/>
                <a:gd name="T40" fmla="*/ 624 w 1332"/>
                <a:gd name="T41" fmla="*/ 17 h 1334"/>
                <a:gd name="T42" fmla="*/ 587 w 1332"/>
                <a:gd name="T43" fmla="*/ 21 h 1334"/>
                <a:gd name="T44" fmla="*/ 397 w 1332"/>
                <a:gd name="T45" fmla="*/ 74 h 1334"/>
                <a:gd name="T46" fmla="*/ 204 w 1332"/>
                <a:gd name="T47" fmla="*/ 208 h 1334"/>
                <a:gd name="T48" fmla="*/ 72 w 1332"/>
                <a:gd name="T49" fmla="*/ 401 h 1334"/>
                <a:gd name="T50" fmla="*/ 15 w 1332"/>
                <a:gd name="T51" fmla="*/ 670 h 1334"/>
                <a:gd name="T52" fmla="*/ 73 w 1332"/>
                <a:gd name="T53" fmla="*/ 937 h 1334"/>
                <a:gd name="T54" fmla="*/ 207 w 1332"/>
                <a:gd name="T55" fmla="*/ 1128 h 1334"/>
                <a:gd name="T56" fmla="*/ 400 w 1332"/>
                <a:gd name="T57" fmla="*/ 1261 h 1334"/>
                <a:gd name="T58" fmla="*/ 668 w 1332"/>
                <a:gd name="T59" fmla="*/ 1318 h 1334"/>
                <a:gd name="T60" fmla="*/ 935 w 1332"/>
                <a:gd name="T61" fmla="*/ 1260 h 1334"/>
                <a:gd name="T62" fmla="*/ 1127 w 1332"/>
                <a:gd name="T63" fmla="*/ 1126 h 1334"/>
                <a:gd name="T64" fmla="*/ 1260 w 1332"/>
                <a:gd name="T65" fmla="*/ 934 h 1334"/>
                <a:gd name="T66" fmla="*/ 1317 w 1332"/>
                <a:gd name="T67" fmla="*/ 665 h 1334"/>
                <a:gd name="T68" fmla="*/ 1259 w 1332"/>
                <a:gd name="T69" fmla="*/ 398 h 1334"/>
                <a:gd name="T70" fmla="*/ 1125 w 1332"/>
                <a:gd name="T71" fmla="*/ 206 h 1334"/>
                <a:gd name="T72" fmla="*/ 932 w 1332"/>
                <a:gd name="T73" fmla="*/ 73 h 1334"/>
                <a:gd name="T74" fmla="*/ 741 w 1332"/>
                <a:gd name="T75" fmla="*/ 20 h 1334"/>
                <a:gd name="T76" fmla="*/ 664 w 1332"/>
                <a:gd name="T77" fmla="*/ 16 h 1334"/>
                <a:gd name="T78" fmla="*/ 624 w 1332"/>
                <a:gd name="T79" fmla="*/ 17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32" h="1334">
                  <a:moveTo>
                    <a:pt x="663" y="1"/>
                  </a:moveTo>
                  <a:cubicBezTo>
                    <a:pt x="688" y="0"/>
                    <a:pt x="718" y="2"/>
                    <a:pt x="742" y="5"/>
                  </a:cubicBezTo>
                  <a:cubicBezTo>
                    <a:pt x="816" y="13"/>
                    <a:pt x="882" y="34"/>
                    <a:pt x="938" y="59"/>
                  </a:cubicBezTo>
                  <a:cubicBezTo>
                    <a:pt x="1015" y="94"/>
                    <a:pt x="1080" y="140"/>
                    <a:pt x="1135" y="195"/>
                  </a:cubicBezTo>
                  <a:cubicBezTo>
                    <a:pt x="1192" y="251"/>
                    <a:pt x="1236" y="314"/>
                    <a:pt x="1272" y="391"/>
                  </a:cubicBezTo>
                  <a:cubicBezTo>
                    <a:pt x="1307" y="467"/>
                    <a:pt x="1332" y="557"/>
                    <a:pt x="1332" y="664"/>
                  </a:cubicBezTo>
                  <a:cubicBezTo>
                    <a:pt x="1332" y="774"/>
                    <a:pt x="1309" y="862"/>
                    <a:pt x="1274" y="939"/>
                  </a:cubicBezTo>
                  <a:cubicBezTo>
                    <a:pt x="1239" y="1016"/>
                    <a:pt x="1194" y="1080"/>
                    <a:pt x="1138" y="1136"/>
                  </a:cubicBezTo>
                  <a:cubicBezTo>
                    <a:pt x="1083" y="1192"/>
                    <a:pt x="1019" y="1238"/>
                    <a:pt x="942" y="1273"/>
                  </a:cubicBezTo>
                  <a:cubicBezTo>
                    <a:pt x="866" y="1308"/>
                    <a:pt x="776" y="1333"/>
                    <a:pt x="669" y="1334"/>
                  </a:cubicBezTo>
                  <a:cubicBezTo>
                    <a:pt x="560" y="1334"/>
                    <a:pt x="471" y="1309"/>
                    <a:pt x="394" y="1275"/>
                  </a:cubicBezTo>
                  <a:cubicBezTo>
                    <a:pt x="317" y="1241"/>
                    <a:pt x="252" y="1195"/>
                    <a:pt x="197" y="1139"/>
                  </a:cubicBezTo>
                  <a:cubicBezTo>
                    <a:pt x="114" y="1056"/>
                    <a:pt x="50" y="954"/>
                    <a:pt x="17" y="819"/>
                  </a:cubicBezTo>
                  <a:cubicBezTo>
                    <a:pt x="6" y="774"/>
                    <a:pt x="0" y="724"/>
                    <a:pt x="0" y="670"/>
                  </a:cubicBezTo>
                  <a:cubicBezTo>
                    <a:pt x="0" y="561"/>
                    <a:pt x="24" y="471"/>
                    <a:pt x="58" y="395"/>
                  </a:cubicBezTo>
                  <a:cubicBezTo>
                    <a:pt x="75" y="357"/>
                    <a:pt x="96" y="321"/>
                    <a:pt x="118" y="289"/>
                  </a:cubicBezTo>
                  <a:cubicBezTo>
                    <a:pt x="187" y="190"/>
                    <a:pt x="277" y="114"/>
                    <a:pt x="390" y="61"/>
                  </a:cubicBezTo>
                  <a:cubicBezTo>
                    <a:pt x="428" y="43"/>
                    <a:pt x="469" y="29"/>
                    <a:pt x="514" y="18"/>
                  </a:cubicBezTo>
                  <a:cubicBezTo>
                    <a:pt x="548" y="10"/>
                    <a:pt x="583" y="5"/>
                    <a:pt x="623" y="2"/>
                  </a:cubicBezTo>
                  <a:cubicBezTo>
                    <a:pt x="636" y="2"/>
                    <a:pt x="649" y="2"/>
                    <a:pt x="663" y="1"/>
                  </a:cubicBezTo>
                  <a:close/>
                  <a:moveTo>
                    <a:pt x="624" y="17"/>
                  </a:moveTo>
                  <a:cubicBezTo>
                    <a:pt x="611" y="18"/>
                    <a:pt x="599" y="19"/>
                    <a:pt x="587" y="21"/>
                  </a:cubicBezTo>
                  <a:cubicBezTo>
                    <a:pt x="515" y="29"/>
                    <a:pt x="452" y="49"/>
                    <a:pt x="397" y="74"/>
                  </a:cubicBezTo>
                  <a:cubicBezTo>
                    <a:pt x="322" y="109"/>
                    <a:pt x="260" y="153"/>
                    <a:pt x="204" y="208"/>
                  </a:cubicBezTo>
                  <a:cubicBezTo>
                    <a:pt x="150" y="262"/>
                    <a:pt x="105" y="326"/>
                    <a:pt x="72" y="401"/>
                  </a:cubicBezTo>
                  <a:cubicBezTo>
                    <a:pt x="38" y="476"/>
                    <a:pt x="15" y="563"/>
                    <a:pt x="15" y="670"/>
                  </a:cubicBezTo>
                  <a:cubicBezTo>
                    <a:pt x="15" y="776"/>
                    <a:pt x="40" y="863"/>
                    <a:pt x="73" y="937"/>
                  </a:cubicBezTo>
                  <a:cubicBezTo>
                    <a:pt x="107" y="1012"/>
                    <a:pt x="153" y="1074"/>
                    <a:pt x="207" y="1128"/>
                  </a:cubicBezTo>
                  <a:cubicBezTo>
                    <a:pt x="261" y="1182"/>
                    <a:pt x="325" y="1228"/>
                    <a:pt x="400" y="1261"/>
                  </a:cubicBezTo>
                  <a:cubicBezTo>
                    <a:pt x="474" y="1294"/>
                    <a:pt x="562" y="1319"/>
                    <a:pt x="668" y="1318"/>
                  </a:cubicBezTo>
                  <a:cubicBezTo>
                    <a:pt x="773" y="1318"/>
                    <a:pt x="861" y="1294"/>
                    <a:pt x="935" y="1260"/>
                  </a:cubicBezTo>
                  <a:cubicBezTo>
                    <a:pt x="1010" y="1226"/>
                    <a:pt x="1073" y="1180"/>
                    <a:pt x="1127" y="1126"/>
                  </a:cubicBezTo>
                  <a:cubicBezTo>
                    <a:pt x="1181" y="1072"/>
                    <a:pt x="1227" y="1009"/>
                    <a:pt x="1260" y="934"/>
                  </a:cubicBezTo>
                  <a:cubicBezTo>
                    <a:pt x="1294" y="858"/>
                    <a:pt x="1317" y="772"/>
                    <a:pt x="1317" y="665"/>
                  </a:cubicBezTo>
                  <a:cubicBezTo>
                    <a:pt x="1317" y="558"/>
                    <a:pt x="1292" y="472"/>
                    <a:pt x="1259" y="398"/>
                  </a:cubicBezTo>
                  <a:cubicBezTo>
                    <a:pt x="1224" y="322"/>
                    <a:pt x="1180" y="261"/>
                    <a:pt x="1125" y="206"/>
                  </a:cubicBezTo>
                  <a:cubicBezTo>
                    <a:pt x="1071" y="152"/>
                    <a:pt x="1007" y="107"/>
                    <a:pt x="932" y="73"/>
                  </a:cubicBezTo>
                  <a:cubicBezTo>
                    <a:pt x="877" y="48"/>
                    <a:pt x="813" y="28"/>
                    <a:pt x="741" y="20"/>
                  </a:cubicBezTo>
                  <a:cubicBezTo>
                    <a:pt x="717" y="18"/>
                    <a:pt x="689" y="15"/>
                    <a:pt x="664" y="16"/>
                  </a:cubicBezTo>
                  <a:cubicBezTo>
                    <a:pt x="650" y="17"/>
                    <a:pt x="637" y="16"/>
                    <a:pt x="62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3687" y="943"/>
              <a:ext cx="94" cy="131"/>
            </a:xfrm>
            <a:custGeom>
              <a:avLst/>
              <a:gdLst>
                <a:gd name="T0" fmla="*/ 59 w 102"/>
                <a:gd name="T1" fmla="*/ 11 h 142"/>
                <a:gd name="T2" fmla="*/ 74 w 102"/>
                <a:gd name="T3" fmla="*/ 12 h 142"/>
                <a:gd name="T4" fmla="*/ 90 w 102"/>
                <a:gd name="T5" fmla="*/ 12 h 142"/>
                <a:gd name="T6" fmla="*/ 101 w 102"/>
                <a:gd name="T7" fmla="*/ 25 h 142"/>
                <a:gd name="T8" fmla="*/ 95 w 102"/>
                <a:gd name="T9" fmla="*/ 34 h 142"/>
                <a:gd name="T10" fmla="*/ 85 w 102"/>
                <a:gd name="T11" fmla="*/ 56 h 142"/>
                <a:gd name="T12" fmla="*/ 81 w 102"/>
                <a:gd name="T13" fmla="*/ 67 h 142"/>
                <a:gd name="T14" fmla="*/ 73 w 102"/>
                <a:gd name="T15" fmla="*/ 73 h 142"/>
                <a:gd name="T16" fmla="*/ 67 w 102"/>
                <a:gd name="T17" fmla="*/ 65 h 142"/>
                <a:gd name="T18" fmla="*/ 44 w 102"/>
                <a:gd name="T19" fmla="*/ 61 h 142"/>
                <a:gd name="T20" fmla="*/ 22 w 102"/>
                <a:gd name="T21" fmla="*/ 126 h 142"/>
                <a:gd name="T22" fmla="*/ 9 w 102"/>
                <a:gd name="T23" fmla="*/ 142 h 142"/>
                <a:gd name="T24" fmla="*/ 14 w 102"/>
                <a:gd name="T25" fmla="*/ 111 h 142"/>
                <a:gd name="T26" fmla="*/ 41 w 102"/>
                <a:gd name="T27" fmla="*/ 43 h 142"/>
                <a:gd name="T28" fmla="*/ 45 w 102"/>
                <a:gd name="T29" fmla="*/ 10 h 142"/>
                <a:gd name="T30" fmla="*/ 45 w 102"/>
                <a:gd name="T31" fmla="*/ 2 h 142"/>
                <a:gd name="T32" fmla="*/ 59 w 102"/>
                <a:gd name="T33" fmla="*/ 11 h 142"/>
                <a:gd name="T34" fmla="*/ 79 w 102"/>
                <a:gd name="T35" fmla="*/ 42 h 142"/>
                <a:gd name="T36" fmla="*/ 84 w 102"/>
                <a:gd name="T37" fmla="*/ 21 h 142"/>
                <a:gd name="T38" fmla="*/ 60 w 102"/>
                <a:gd name="T39" fmla="*/ 18 h 142"/>
                <a:gd name="T40" fmla="*/ 53 w 102"/>
                <a:gd name="T41" fmla="*/ 34 h 142"/>
                <a:gd name="T42" fmla="*/ 72 w 102"/>
                <a:gd name="T43" fmla="*/ 42 h 142"/>
                <a:gd name="T44" fmla="*/ 50 w 102"/>
                <a:gd name="T45" fmla="*/ 41 h 142"/>
                <a:gd name="T46" fmla="*/ 46 w 102"/>
                <a:gd name="T47" fmla="*/ 55 h 142"/>
                <a:gd name="T48" fmla="*/ 71 w 102"/>
                <a:gd name="T49" fmla="*/ 61 h 142"/>
                <a:gd name="T50" fmla="*/ 79 w 102"/>
                <a:gd name="T51" fmla="*/ 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2" h="142">
                  <a:moveTo>
                    <a:pt x="59" y="11"/>
                  </a:moveTo>
                  <a:cubicBezTo>
                    <a:pt x="64" y="12"/>
                    <a:pt x="69" y="12"/>
                    <a:pt x="74" y="12"/>
                  </a:cubicBezTo>
                  <a:cubicBezTo>
                    <a:pt x="80" y="12"/>
                    <a:pt x="86" y="11"/>
                    <a:pt x="90" y="12"/>
                  </a:cubicBezTo>
                  <a:cubicBezTo>
                    <a:pt x="93" y="12"/>
                    <a:pt x="102" y="21"/>
                    <a:pt x="101" y="25"/>
                  </a:cubicBezTo>
                  <a:cubicBezTo>
                    <a:pt x="101" y="28"/>
                    <a:pt x="96" y="32"/>
                    <a:pt x="95" y="34"/>
                  </a:cubicBezTo>
                  <a:cubicBezTo>
                    <a:pt x="90" y="40"/>
                    <a:pt x="88" y="48"/>
                    <a:pt x="85" y="56"/>
                  </a:cubicBezTo>
                  <a:cubicBezTo>
                    <a:pt x="84" y="60"/>
                    <a:pt x="83" y="64"/>
                    <a:pt x="81" y="67"/>
                  </a:cubicBezTo>
                  <a:cubicBezTo>
                    <a:pt x="79" y="69"/>
                    <a:pt x="75" y="73"/>
                    <a:pt x="73" y="73"/>
                  </a:cubicBezTo>
                  <a:cubicBezTo>
                    <a:pt x="69" y="72"/>
                    <a:pt x="68" y="67"/>
                    <a:pt x="67" y="65"/>
                  </a:cubicBezTo>
                  <a:cubicBezTo>
                    <a:pt x="60" y="63"/>
                    <a:pt x="52" y="62"/>
                    <a:pt x="44" y="61"/>
                  </a:cubicBezTo>
                  <a:cubicBezTo>
                    <a:pt x="37" y="82"/>
                    <a:pt x="31" y="107"/>
                    <a:pt x="22" y="126"/>
                  </a:cubicBezTo>
                  <a:cubicBezTo>
                    <a:pt x="19" y="132"/>
                    <a:pt x="16" y="140"/>
                    <a:pt x="9" y="142"/>
                  </a:cubicBezTo>
                  <a:cubicBezTo>
                    <a:pt x="0" y="131"/>
                    <a:pt x="9" y="119"/>
                    <a:pt x="14" y="111"/>
                  </a:cubicBezTo>
                  <a:cubicBezTo>
                    <a:pt x="26" y="92"/>
                    <a:pt x="34" y="68"/>
                    <a:pt x="41" y="43"/>
                  </a:cubicBezTo>
                  <a:cubicBezTo>
                    <a:pt x="44" y="33"/>
                    <a:pt x="46" y="21"/>
                    <a:pt x="45" y="10"/>
                  </a:cubicBezTo>
                  <a:cubicBezTo>
                    <a:pt x="45" y="8"/>
                    <a:pt x="44" y="5"/>
                    <a:pt x="45" y="2"/>
                  </a:cubicBezTo>
                  <a:cubicBezTo>
                    <a:pt x="52" y="0"/>
                    <a:pt x="55" y="8"/>
                    <a:pt x="59" y="11"/>
                  </a:cubicBezTo>
                  <a:close/>
                  <a:moveTo>
                    <a:pt x="79" y="42"/>
                  </a:moveTo>
                  <a:cubicBezTo>
                    <a:pt x="80" y="38"/>
                    <a:pt x="86" y="25"/>
                    <a:pt x="84" y="21"/>
                  </a:cubicBezTo>
                  <a:cubicBezTo>
                    <a:pt x="82" y="17"/>
                    <a:pt x="66" y="19"/>
                    <a:pt x="60" y="18"/>
                  </a:cubicBezTo>
                  <a:cubicBezTo>
                    <a:pt x="56" y="22"/>
                    <a:pt x="55" y="28"/>
                    <a:pt x="53" y="34"/>
                  </a:cubicBezTo>
                  <a:cubicBezTo>
                    <a:pt x="62" y="34"/>
                    <a:pt x="70" y="35"/>
                    <a:pt x="72" y="42"/>
                  </a:cubicBezTo>
                  <a:cubicBezTo>
                    <a:pt x="65" y="45"/>
                    <a:pt x="57" y="41"/>
                    <a:pt x="50" y="41"/>
                  </a:cubicBezTo>
                  <a:cubicBezTo>
                    <a:pt x="48" y="46"/>
                    <a:pt x="47" y="50"/>
                    <a:pt x="46" y="55"/>
                  </a:cubicBezTo>
                  <a:cubicBezTo>
                    <a:pt x="56" y="55"/>
                    <a:pt x="68" y="53"/>
                    <a:pt x="71" y="61"/>
                  </a:cubicBezTo>
                  <a:cubicBezTo>
                    <a:pt x="74" y="56"/>
                    <a:pt x="76" y="49"/>
                    <a:pt x="7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8"/>
            <p:cNvSpPr>
              <a:spLocks noEditPoints="1"/>
            </p:cNvSpPr>
            <p:nvPr/>
          </p:nvSpPr>
          <p:spPr bwMode="auto">
            <a:xfrm>
              <a:off x="3785" y="953"/>
              <a:ext cx="68" cy="165"/>
            </a:xfrm>
            <a:custGeom>
              <a:avLst/>
              <a:gdLst>
                <a:gd name="T0" fmla="*/ 26 w 74"/>
                <a:gd name="T1" fmla="*/ 11 h 178"/>
                <a:gd name="T2" fmla="*/ 43 w 74"/>
                <a:gd name="T3" fmla="*/ 13 h 178"/>
                <a:gd name="T4" fmla="*/ 59 w 74"/>
                <a:gd name="T5" fmla="*/ 10 h 178"/>
                <a:gd name="T6" fmla="*/ 68 w 74"/>
                <a:gd name="T7" fmla="*/ 16 h 178"/>
                <a:gd name="T8" fmla="*/ 74 w 74"/>
                <a:gd name="T9" fmla="*/ 25 h 178"/>
                <a:gd name="T10" fmla="*/ 70 w 74"/>
                <a:gd name="T11" fmla="*/ 32 h 178"/>
                <a:gd name="T12" fmla="*/ 59 w 74"/>
                <a:gd name="T13" fmla="*/ 64 h 178"/>
                <a:gd name="T14" fmla="*/ 37 w 74"/>
                <a:gd name="T15" fmla="*/ 151 h 178"/>
                <a:gd name="T16" fmla="*/ 32 w 74"/>
                <a:gd name="T17" fmla="*/ 167 h 178"/>
                <a:gd name="T18" fmla="*/ 19 w 74"/>
                <a:gd name="T19" fmla="*/ 177 h 178"/>
                <a:gd name="T20" fmla="*/ 8 w 74"/>
                <a:gd name="T21" fmla="*/ 163 h 178"/>
                <a:gd name="T22" fmla="*/ 0 w 74"/>
                <a:gd name="T23" fmla="*/ 147 h 178"/>
                <a:gd name="T24" fmla="*/ 9 w 74"/>
                <a:gd name="T25" fmla="*/ 151 h 178"/>
                <a:gd name="T26" fmla="*/ 18 w 74"/>
                <a:gd name="T27" fmla="*/ 155 h 178"/>
                <a:gd name="T28" fmla="*/ 27 w 74"/>
                <a:gd name="T29" fmla="*/ 135 h 178"/>
                <a:gd name="T30" fmla="*/ 46 w 74"/>
                <a:gd name="T31" fmla="*/ 70 h 178"/>
                <a:gd name="T32" fmla="*/ 14 w 74"/>
                <a:gd name="T33" fmla="*/ 63 h 178"/>
                <a:gd name="T34" fmla="*/ 9 w 74"/>
                <a:gd name="T35" fmla="*/ 68 h 178"/>
                <a:gd name="T36" fmla="*/ 11 w 74"/>
                <a:gd name="T37" fmla="*/ 35 h 178"/>
                <a:gd name="T38" fmla="*/ 15 w 74"/>
                <a:gd name="T39" fmla="*/ 11 h 178"/>
                <a:gd name="T40" fmla="*/ 15 w 74"/>
                <a:gd name="T41" fmla="*/ 3 h 178"/>
                <a:gd name="T42" fmla="*/ 26 w 74"/>
                <a:gd name="T43" fmla="*/ 11 h 178"/>
                <a:gd name="T44" fmla="*/ 22 w 74"/>
                <a:gd name="T45" fmla="*/ 35 h 178"/>
                <a:gd name="T46" fmla="*/ 46 w 74"/>
                <a:gd name="T47" fmla="*/ 43 h 178"/>
                <a:gd name="T48" fmla="*/ 33 w 74"/>
                <a:gd name="T49" fmla="*/ 43 h 178"/>
                <a:gd name="T50" fmla="*/ 20 w 74"/>
                <a:gd name="T51" fmla="*/ 41 h 178"/>
                <a:gd name="T52" fmla="*/ 16 w 74"/>
                <a:gd name="T53" fmla="*/ 56 h 178"/>
                <a:gd name="T54" fmla="*/ 43 w 74"/>
                <a:gd name="T55" fmla="*/ 59 h 178"/>
                <a:gd name="T56" fmla="*/ 48 w 74"/>
                <a:gd name="T57" fmla="*/ 63 h 178"/>
                <a:gd name="T58" fmla="*/ 56 w 74"/>
                <a:gd name="T59" fmla="*/ 21 h 178"/>
                <a:gd name="T60" fmla="*/ 26 w 74"/>
                <a:gd name="T61" fmla="*/ 18 h 178"/>
                <a:gd name="T62" fmla="*/ 22 w 74"/>
                <a:gd name="T63" fmla="*/ 3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178">
                  <a:moveTo>
                    <a:pt x="26" y="11"/>
                  </a:moveTo>
                  <a:cubicBezTo>
                    <a:pt x="32" y="11"/>
                    <a:pt x="37" y="13"/>
                    <a:pt x="43" y="13"/>
                  </a:cubicBezTo>
                  <a:cubicBezTo>
                    <a:pt x="48" y="13"/>
                    <a:pt x="54" y="10"/>
                    <a:pt x="59" y="10"/>
                  </a:cubicBezTo>
                  <a:cubicBezTo>
                    <a:pt x="62" y="11"/>
                    <a:pt x="65" y="14"/>
                    <a:pt x="68" y="16"/>
                  </a:cubicBezTo>
                  <a:cubicBezTo>
                    <a:pt x="70" y="18"/>
                    <a:pt x="74" y="22"/>
                    <a:pt x="74" y="25"/>
                  </a:cubicBezTo>
                  <a:cubicBezTo>
                    <a:pt x="74" y="28"/>
                    <a:pt x="71" y="30"/>
                    <a:pt x="70" y="32"/>
                  </a:cubicBezTo>
                  <a:cubicBezTo>
                    <a:pt x="64" y="40"/>
                    <a:pt x="62" y="53"/>
                    <a:pt x="59" y="64"/>
                  </a:cubicBezTo>
                  <a:cubicBezTo>
                    <a:pt x="51" y="93"/>
                    <a:pt x="44" y="121"/>
                    <a:pt x="37" y="151"/>
                  </a:cubicBezTo>
                  <a:cubicBezTo>
                    <a:pt x="36" y="157"/>
                    <a:pt x="34" y="163"/>
                    <a:pt x="32" y="167"/>
                  </a:cubicBezTo>
                  <a:cubicBezTo>
                    <a:pt x="29" y="170"/>
                    <a:pt x="22" y="177"/>
                    <a:pt x="19" y="177"/>
                  </a:cubicBezTo>
                  <a:cubicBezTo>
                    <a:pt x="14" y="178"/>
                    <a:pt x="11" y="167"/>
                    <a:pt x="8" y="163"/>
                  </a:cubicBezTo>
                  <a:cubicBezTo>
                    <a:pt x="5" y="157"/>
                    <a:pt x="2" y="152"/>
                    <a:pt x="0" y="147"/>
                  </a:cubicBezTo>
                  <a:cubicBezTo>
                    <a:pt x="4" y="147"/>
                    <a:pt x="6" y="149"/>
                    <a:pt x="9" y="151"/>
                  </a:cubicBezTo>
                  <a:cubicBezTo>
                    <a:pt x="11" y="152"/>
                    <a:pt x="15" y="155"/>
                    <a:pt x="18" y="155"/>
                  </a:cubicBezTo>
                  <a:cubicBezTo>
                    <a:pt x="22" y="154"/>
                    <a:pt x="25" y="140"/>
                    <a:pt x="27" y="135"/>
                  </a:cubicBezTo>
                  <a:cubicBezTo>
                    <a:pt x="34" y="114"/>
                    <a:pt x="41" y="90"/>
                    <a:pt x="46" y="70"/>
                  </a:cubicBezTo>
                  <a:cubicBezTo>
                    <a:pt x="37" y="67"/>
                    <a:pt x="25" y="65"/>
                    <a:pt x="14" y="63"/>
                  </a:cubicBezTo>
                  <a:cubicBezTo>
                    <a:pt x="12" y="64"/>
                    <a:pt x="12" y="68"/>
                    <a:pt x="9" y="68"/>
                  </a:cubicBezTo>
                  <a:cubicBezTo>
                    <a:pt x="1" y="58"/>
                    <a:pt x="8" y="46"/>
                    <a:pt x="11" y="35"/>
                  </a:cubicBezTo>
                  <a:cubicBezTo>
                    <a:pt x="13" y="28"/>
                    <a:pt x="16" y="20"/>
                    <a:pt x="15" y="11"/>
                  </a:cubicBezTo>
                  <a:cubicBezTo>
                    <a:pt x="15" y="8"/>
                    <a:pt x="14" y="5"/>
                    <a:pt x="15" y="3"/>
                  </a:cubicBezTo>
                  <a:cubicBezTo>
                    <a:pt x="18" y="0"/>
                    <a:pt x="24" y="9"/>
                    <a:pt x="26" y="11"/>
                  </a:cubicBezTo>
                  <a:close/>
                  <a:moveTo>
                    <a:pt x="22" y="35"/>
                  </a:moveTo>
                  <a:cubicBezTo>
                    <a:pt x="31" y="33"/>
                    <a:pt x="44" y="34"/>
                    <a:pt x="46" y="43"/>
                  </a:cubicBezTo>
                  <a:cubicBezTo>
                    <a:pt x="42" y="45"/>
                    <a:pt x="37" y="43"/>
                    <a:pt x="33" y="43"/>
                  </a:cubicBezTo>
                  <a:cubicBezTo>
                    <a:pt x="28" y="42"/>
                    <a:pt x="24" y="41"/>
                    <a:pt x="20" y="41"/>
                  </a:cubicBezTo>
                  <a:cubicBezTo>
                    <a:pt x="18" y="46"/>
                    <a:pt x="17" y="51"/>
                    <a:pt x="16" y="56"/>
                  </a:cubicBezTo>
                  <a:cubicBezTo>
                    <a:pt x="24" y="58"/>
                    <a:pt x="37" y="56"/>
                    <a:pt x="43" y="59"/>
                  </a:cubicBezTo>
                  <a:cubicBezTo>
                    <a:pt x="45" y="60"/>
                    <a:pt x="47" y="63"/>
                    <a:pt x="48" y="63"/>
                  </a:cubicBezTo>
                  <a:cubicBezTo>
                    <a:pt x="51" y="49"/>
                    <a:pt x="57" y="38"/>
                    <a:pt x="56" y="21"/>
                  </a:cubicBezTo>
                  <a:cubicBezTo>
                    <a:pt x="48" y="18"/>
                    <a:pt x="36" y="19"/>
                    <a:pt x="26" y="18"/>
                  </a:cubicBezTo>
                  <a:cubicBezTo>
                    <a:pt x="25" y="24"/>
                    <a:pt x="22" y="30"/>
                    <a:pt x="2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7" name="Freeform 9"/>
            <p:cNvSpPr/>
            <p:nvPr/>
          </p:nvSpPr>
          <p:spPr bwMode="auto">
            <a:xfrm>
              <a:off x="3387" y="966"/>
              <a:ext cx="161" cy="161"/>
            </a:xfrm>
            <a:custGeom>
              <a:avLst/>
              <a:gdLst>
                <a:gd name="T0" fmla="*/ 54 w 175"/>
                <a:gd name="T1" fmla="*/ 56 h 174"/>
                <a:gd name="T2" fmla="*/ 75 w 175"/>
                <a:gd name="T3" fmla="*/ 44 h 174"/>
                <a:gd name="T4" fmla="*/ 94 w 175"/>
                <a:gd name="T5" fmla="*/ 32 h 174"/>
                <a:gd name="T6" fmla="*/ 117 w 175"/>
                <a:gd name="T7" fmla="*/ 36 h 174"/>
                <a:gd name="T8" fmla="*/ 103 w 175"/>
                <a:gd name="T9" fmla="*/ 45 h 174"/>
                <a:gd name="T10" fmla="*/ 56 w 175"/>
                <a:gd name="T11" fmla="*/ 66 h 174"/>
                <a:gd name="T12" fmla="*/ 57 w 175"/>
                <a:gd name="T13" fmla="*/ 73 h 174"/>
                <a:gd name="T14" fmla="*/ 109 w 175"/>
                <a:gd name="T15" fmla="*/ 103 h 174"/>
                <a:gd name="T16" fmla="*/ 139 w 175"/>
                <a:gd name="T17" fmla="*/ 114 h 174"/>
                <a:gd name="T18" fmla="*/ 158 w 175"/>
                <a:gd name="T19" fmla="*/ 115 h 174"/>
                <a:gd name="T20" fmla="*/ 175 w 175"/>
                <a:gd name="T21" fmla="*/ 118 h 174"/>
                <a:gd name="T22" fmla="*/ 158 w 175"/>
                <a:gd name="T23" fmla="*/ 127 h 174"/>
                <a:gd name="T24" fmla="*/ 148 w 175"/>
                <a:gd name="T25" fmla="*/ 131 h 174"/>
                <a:gd name="T26" fmla="*/ 135 w 175"/>
                <a:gd name="T27" fmla="*/ 135 h 174"/>
                <a:gd name="T28" fmla="*/ 114 w 175"/>
                <a:gd name="T29" fmla="*/ 124 h 174"/>
                <a:gd name="T30" fmla="*/ 59 w 175"/>
                <a:gd name="T31" fmla="*/ 82 h 174"/>
                <a:gd name="T32" fmla="*/ 32 w 175"/>
                <a:gd name="T33" fmla="*/ 163 h 174"/>
                <a:gd name="T34" fmla="*/ 15 w 175"/>
                <a:gd name="T35" fmla="*/ 174 h 174"/>
                <a:gd name="T36" fmla="*/ 20 w 175"/>
                <a:gd name="T37" fmla="*/ 167 h 174"/>
                <a:gd name="T38" fmla="*/ 48 w 175"/>
                <a:gd name="T39" fmla="*/ 105 h 174"/>
                <a:gd name="T40" fmla="*/ 45 w 175"/>
                <a:gd name="T41" fmla="*/ 72 h 174"/>
                <a:gd name="T42" fmla="*/ 31 w 175"/>
                <a:gd name="T43" fmla="*/ 81 h 174"/>
                <a:gd name="T44" fmla="*/ 17 w 175"/>
                <a:gd name="T45" fmla="*/ 90 h 174"/>
                <a:gd name="T46" fmla="*/ 0 w 175"/>
                <a:gd name="T47" fmla="*/ 88 h 174"/>
                <a:gd name="T48" fmla="*/ 10 w 175"/>
                <a:gd name="T49" fmla="*/ 81 h 174"/>
                <a:gd name="T50" fmla="*/ 43 w 175"/>
                <a:gd name="T51" fmla="*/ 63 h 174"/>
                <a:gd name="T52" fmla="*/ 36 w 175"/>
                <a:gd name="T53" fmla="*/ 40 h 174"/>
                <a:gd name="T54" fmla="*/ 23 w 175"/>
                <a:gd name="T55" fmla="*/ 12 h 174"/>
                <a:gd name="T56" fmla="*/ 16 w 175"/>
                <a:gd name="T57" fmla="*/ 7 h 174"/>
                <a:gd name="T58" fmla="*/ 24 w 175"/>
                <a:gd name="T59" fmla="*/ 1 h 174"/>
                <a:gd name="T60" fmla="*/ 43 w 175"/>
                <a:gd name="T61" fmla="*/ 5 h 174"/>
                <a:gd name="T62" fmla="*/ 44 w 175"/>
                <a:gd name="T63" fmla="*/ 13 h 174"/>
                <a:gd name="T64" fmla="*/ 54 w 175"/>
                <a:gd name="T65" fmla="*/ 5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5" h="174">
                  <a:moveTo>
                    <a:pt x="54" y="56"/>
                  </a:moveTo>
                  <a:cubicBezTo>
                    <a:pt x="61" y="52"/>
                    <a:pt x="68" y="48"/>
                    <a:pt x="75" y="44"/>
                  </a:cubicBezTo>
                  <a:cubicBezTo>
                    <a:pt x="81" y="40"/>
                    <a:pt x="87" y="34"/>
                    <a:pt x="94" y="32"/>
                  </a:cubicBezTo>
                  <a:cubicBezTo>
                    <a:pt x="99" y="29"/>
                    <a:pt x="117" y="30"/>
                    <a:pt x="117" y="36"/>
                  </a:cubicBezTo>
                  <a:cubicBezTo>
                    <a:pt x="117" y="41"/>
                    <a:pt x="105" y="43"/>
                    <a:pt x="103" y="45"/>
                  </a:cubicBezTo>
                  <a:cubicBezTo>
                    <a:pt x="86" y="51"/>
                    <a:pt x="71" y="58"/>
                    <a:pt x="56" y="66"/>
                  </a:cubicBezTo>
                  <a:cubicBezTo>
                    <a:pt x="57" y="68"/>
                    <a:pt x="57" y="70"/>
                    <a:pt x="57" y="73"/>
                  </a:cubicBezTo>
                  <a:cubicBezTo>
                    <a:pt x="73" y="84"/>
                    <a:pt x="90" y="94"/>
                    <a:pt x="109" y="103"/>
                  </a:cubicBezTo>
                  <a:cubicBezTo>
                    <a:pt x="117" y="108"/>
                    <a:pt x="127" y="112"/>
                    <a:pt x="139" y="114"/>
                  </a:cubicBezTo>
                  <a:cubicBezTo>
                    <a:pt x="145" y="114"/>
                    <a:pt x="152" y="115"/>
                    <a:pt x="158" y="115"/>
                  </a:cubicBezTo>
                  <a:cubicBezTo>
                    <a:pt x="164" y="115"/>
                    <a:pt x="171" y="115"/>
                    <a:pt x="175" y="118"/>
                  </a:cubicBezTo>
                  <a:cubicBezTo>
                    <a:pt x="171" y="123"/>
                    <a:pt x="164" y="125"/>
                    <a:pt x="158" y="127"/>
                  </a:cubicBezTo>
                  <a:cubicBezTo>
                    <a:pt x="155" y="129"/>
                    <a:pt x="152" y="130"/>
                    <a:pt x="148" y="131"/>
                  </a:cubicBezTo>
                  <a:cubicBezTo>
                    <a:pt x="144" y="133"/>
                    <a:pt x="141" y="136"/>
                    <a:pt x="135" y="135"/>
                  </a:cubicBezTo>
                  <a:cubicBezTo>
                    <a:pt x="128" y="134"/>
                    <a:pt x="120" y="127"/>
                    <a:pt x="114" y="124"/>
                  </a:cubicBezTo>
                  <a:cubicBezTo>
                    <a:pt x="95" y="111"/>
                    <a:pt x="75" y="96"/>
                    <a:pt x="59" y="82"/>
                  </a:cubicBezTo>
                  <a:cubicBezTo>
                    <a:pt x="65" y="119"/>
                    <a:pt x="51" y="146"/>
                    <a:pt x="32" y="163"/>
                  </a:cubicBezTo>
                  <a:cubicBezTo>
                    <a:pt x="27" y="168"/>
                    <a:pt x="22" y="174"/>
                    <a:pt x="15" y="174"/>
                  </a:cubicBezTo>
                  <a:cubicBezTo>
                    <a:pt x="15" y="171"/>
                    <a:pt x="18" y="169"/>
                    <a:pt x="20" y="167"/>
                  </a:cubicBezTo>
                  <a:cubicBezTo>
                    <a:pt x="32" y="151"/>
                    <a:pt x="46" y="132"/>
                    <a:pt x="48" y="105"/>
                  </a:cubicBezTo>
                  <a:cubicBezTo>
                    <a:pt x="48" y="93"/>
                    <a:pt x="47" y="83"/>
                    <a:pt x="45" y="72"/>
                  </a:cubicBezTo>
                  <a:cubicBezTo>
                    <a:pt x="40" y="74"/>
                    <a:pt x="36" y="77"/>
                    <a:pt x="31" y="81"/>
                  </a:cubicBezTo>
                  <a:cubicBezTo>
                    <a:pt x="26" y="84"/>
                    <a:pt x="21" y="88"/>
                    <a:pt x="17" y="90"/>
                  </a:cubicBezTo>
                  <a:cubicBezTo>
                    <a:pt x="12" y="92"/>
                    <a:pt x="4" y="92"/>
                    <a:pt x="0" y="88"/>
                  </a:cubicBezTo>
                  <a:cubicBezTo>
                    <a:pt x="3" y="84"/>
                    <a:pt x="7" y="83"/>
                    <a:pt x="10" y="81"/>
                  </a:cubicBezTo>
                  <a:cubicBezTo>
                    <a:pt x="21" y="75"/>
                    <a:pt x="32" y="69"/>
                    <a:pt x="43" y="63"/>
                  </a:cubicBezTo>
                  <a:cubicBezTo>
                    <a:pt x="41" y="55"/>
                    <a:pt x="39" y="48"/>
                    <a:pt x="36" y="40"/>
                  </a:cubicBezTo>
                  <a:cubicBezTo>
                    <a:pt x="33" y="29"/>
                    <a:pt x="31" y="18"/>
                    <a:pt x="23" y="12"/>
                  </a:cubicBezTo>
                  <a:cubicBezTo>
                    <a:pt x="21" y="10"/>
                    <a:pt x="16" y="9"/>
                    <a:pt x="16" y="7"/>
                  </a:cubicBezTo>
                  <a:cubicBezTo>
                    <a:pt x="15" y="4"/>
                    <a:pt x="20" y="1"/>
                    <a:pt x="24" y="1"/>
                  </a:cubicBezTo>
                  <a:cubicBezTo>
                    <a:pt x="31" y="0"/>
                    <a:pt x="41" y="2"/>
                    <a:pt x="43" y="5"/>
                  </a:cubicBezTo>
                  <a:cubicBezTo>
                    <a:pt x="45" y="7"/>
                    <a:pt x="44" y="10"/>
                    <a:pt x="44" y="13"/>
                  </a:cubicBezTo>
                  <a:cubicBezTo>
                    <a:pt x="45" y="29"/>
                    <a:pt x="52" y="42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8" name="Freeform 10"/>
            <p:cNvSpPr>
              <a:spLocks noEditPoints="1"/>
            </p:cNvSpPr>
            <p:nvPr/>
          </p:nvSpPr>
          <p:spPr bwMode="auto">
            <a:xfrm>
              <a:off x="3205" y="1093"/>
              <a:ext cx="834" cy="836"/>
            </a:xfrm>
            <a:custGeom>
              <a:avLst/>
              <a:gdLst>
                <a:gd name="T0" fmla="*/ 446 w 904"/>
                <a:gd name="T1" fmla="*/ 1 h 906"/>
                <a:gd name="T2" fmla="*/ 549 w 904"/>
                <a:gd name="T3" fmla="*/ 12 h 906"/>
                <a:gd name="T4" fmla="*/ 634 w 904"/>
                <a:gd name="T5" fmla="*/ 40 h 906"/>
                <a:gd name="T6" fmla="*/ 768 w 904"/>
                <a:gd name="T7" fmla="*/ 131 h 906"/>
                <a:gd name="T8" fmla="*/ 862 w 904"/>
                <a:gd name="T9" fmla="*/ 264 h 906"/>
                <a:gd name="T10" fmla="*/ 904 w 904"/>
                <a:gd name="T11" fmla="*/ 447 h 906"/>
                <a:gd name="T12" fmla="*/ 865 w 904"/>
                <a:gd name="T13" fmla="*/ 635 h 906"/>
                <a:gd name="T14" fmla="*/ 774 w 904"/>
                <a:gd name="T15" fmla="*/ 769 h 906"/>
                <a:gd name="T16" fmla="*/ 642 w 904"/>
                <a:gd name="T17" fmla="*/ 863 h 906"/>
                <a:gd name="T18" fmla="*/ 458 w 904"/>
                <a:gd name="T19" fmla="*/ 905 h 906"/>
                <a:gd name="T20" fmla="*/ 270 w 904"/>
                <a:gd name="T21" fmla="*/ 867 h 906"/>
                <a:gd name="T22" fmla="*/ 136 w 904"/>
                <a:gd name="T23" fmla="*/ 776 h 906"/>
                <a:gd name="T24" fmla="*/ 13 w 904"/>
                <a:gd name="T25" fmla="*/ 559 h 906"/>
                <a:gd name="T26" fmla="*/ 0 w 904"/>
                <a:gd name="T27" fmla="*/ 459 h 906"/>
                <a:gd name="T28" fmla="*/ 79 w 904"/>
                <a:gd name="T29" fmla="*/ 199 h 906"/>
                <a:gd name="T30" fmla="*/ 262 w 904"/>
                <a:gd name="T31" fmla="*/ 43 h 906"/>
                <a:gd name="T32" fmla="*/ 445 w 904"/>
                <a:gd name="T33" fmla="*/ 1 h 906"/>
                <a:gd name="T34" fmla="*/ 446 w 904"/>
                <a:gd name="T35" fmla="*/ 1 h 906"/>
                <a:gd name="T36" fmla="*/ 271 w 904"/>
                <a:gd name="T37" fmla="*/ 54 h 906"/>
                <a:gd name="T38" fmla="*/ 141 w 904"/>
                <a:gd name="T39" fmla="*/ 144 h 906"/>
                <a:gd name="T40" fmla="*/ 52 w 904"/>
                <a:gd name="T41" fmla="*/ 273 h 906"/>
                <a:gd name="T42" fmla="*/ 13 w 904"/>
                <a:gd name="T43" fmla="*/ 454 h 906"/>
                <a:gd name="T44" fmla="*/ 52 w 904"/>
                <a:gd name="T45" fmla="*/ 634 h 906"/>
                <a:gd name="T46" fmla="*/ 142 w 904"/>
                <a:gd name="T47" fmla="*/ 764 h 906"/>
                <a:gd name="T48" fmla="*/ 272 w 904"/>
                <a:gd name="T49" fmla="*/ 853 h 906"/>
                <a:gd name="T50" fmla="*/ 453 w 904"/>
                <a:gd name="T51" fmla="*/ 892 h 906"/>
                <a:gd name="T52" fmla="*/ 633 w 904"/>
                <a:gd name="T53" fmla="*/ 853 h 906"/>
                <a:gd name="T54" fmla="*/ 763 w 904"/>
                <a:gd name="T55" fmla="*/ 763 h 906"/>
                <a:gd name="T56" fmla="*/ 852 w 904"/>
                <a:gd name="T57" fmla="*/ 633 h 906"/>
                <a:gd name="T58" fmla="*/ 891 w 904"/>
                <a:gd name="T59" fmla="*/ 452 h 906"/>
                <a:gd name="T60" fmla="*/ 852 w 904"/>
                <a:gd name="T61" fmla="*/ 272 h 906"/>
                <a:gd name="T62" fmla="*/ 762 w 904"/>
                <a:gd name="T63" fmla="*/ 143 h 906"/>
                <a:gd name="T64" fmla="*/ 632 w 904"/>
                <a:gd name="T65" fmla="*/ 53 h 906"/>
                <a:gd name="T66" fmla="*/ 451 w 904"/>
                <a:gd name="T67" fmla="*/ 14 h 906"/>
                <a:gd name="T68" fmla="*/ 271 w 904"/>
                <a:gd name="T69" fmla="*/ 54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4" h="906">
                  <a:moveTo>
                    <a:pt x="446" y="1"/>
                  </a:moveTo>
                  <a:cubicBezTo>
                    <a:pt x="481" y="0"/>
                    <a:pt x="519" y="5"/>
                    <a:pt x="549" y="12"/>
                  </a:cubicBezTo>
                  <a:cubicBezTo>
                    <a:pt x="580" y="19"/>
                    <a:pt x="608" y="28"/>
                    <a:pt x="634" y="40"/>
                  </a:cubicBezTo>
                  <a:cubicBezTo>
                    <a:pt x="687" y="62"/>
                    <a:pt x="731" y="94"/>
                    <a:pt x="768" y="131"/>
                  </a:cubicBezTo>
                  <a:cubicBezTo>
                    <a:pt x="807" y="170"/>
                    <a:pt x="838" y="211"/>
                    <a:pt x="862" y="264"/>
                  </a:cubicBezTo>
                  <a:cubicBezTo>
                    <a:pt x="885" y="315"/>
                    <a:pt x="904" y="376"/>
                    <a:pt x="904" y="447"/>
                  </a:cubicBezTo>
                  <a:cubicBezTo>
                    <a:pt x="904" y="523"/>
                    <a:pt x="888" y="582"/>
                    <a:pt x="865" y="635"/>
                  </a:cubicBezTo>
                  <a:cubicBezTo>
                    <a:pt x="843" y="688"/>
                    <a:pt x="811" y="731"/>
                    <a:pt x="774" y="769"/>
                  </a:cubicBezTo>
                  <a:cubicBezTo>
                    <a:pt x="737" y="807"/>
                    <a:pt x="694" y="839"/>
                    <a:pt x="642" y="863"/>
                  </a:cubicBezTo>
                  <a:cubicBezTo>
                    <a:pt x="591" y="887"/>
                    <a:pt x="528" y="904"/>
                    <a:pt x="458" y="905"/>
                  </a:cubicBezTo>
                  <a:cubicBezTo>
                    <a:pt x="385" y="906"/>
                    <a:pt x="322" y="890"/>
                    <a:pt x="270" y="867"/>
                  </a:cubicBezTo>
                  <a:cubicBezTo>
                    <a:pt x="219" y="844"/>
                    <a:pt x="173" y="813"/>
                    <a:pt x="136" y="776"/>
                  </a:cubicBezTo>
                  <a:cubicBezTo>
                    <a:pt x="80" y="719"/>
                    <a:pt x="35" y="650"/>
                    <a:pt x="13" y="559"/>
                  </a:cubicBezTo>
                  <a:cubicBezTo>
                    <a:pt x="5" y="529"/>
                    <a:pt x="0" y="495"/>
                    <a:pt x="0" y="459"/>
                  </a:cubicBezTo>
                  <a:cubicBezTo>
                    <a:pt x="0" y="348"/>
                    <a:pt x="33" y="265"/>
                    <a:pt x="79" y="199"/>
                  </a:cubicBezTo>
                  <a:cubicBezTo>
                    <a:pt x="124" y="133"/>
                    <a:pt x="184" y="79"/>
                    <a:pt x="262" y="43"/>
                  </a:cubicBezTo>
                  <a:cubicBezTo>
                    <a:pt x="312" y="20"/>
                    <a:pt x="373" y="1"/>
                    <a:pt x="445" y="1"/>
                  </a:cubicBezTo>
                  <a:lnTo>
                    <a:pt x="446" y="1"/>
                  </a:lnTo>
                  <a:close/>
                  <a:moveTo>
                    <a:pt x="271" y="54"/>
                  </a:moveTo>
                  <a:cubicBezTo>
                    <a:pt x="221" y="77"/>
                    <a:pt x="178" y="107"/>
                    <a:pt x="141" y="144"/>
                  </a:cubicBezTo>
                  <a:cubicBezTo>
                    <a:pt x="104" y="181"/>
                    <a:pt x="75" y="222"/>
                    <a:pt x="52" y="273"/>
                  </a:cubicBezTo>
                  <a:cubicBezTo>
                    <a:pt x="29" y="324"/>
                    <a:pt x="13" y="383"/>
                    <a:pt x="13" y="454"/>
                  </a:cubicBezTo>
                  <a:cubicBezTo>
                    <a:pt x="13" y="524"/>
                    <a:pt x="30" y="584"/>
                    <a:pt x="52" y="634"/>
                  </a:cubicBezTo>
                  <a:cubicBezTo>
                    <a:pt x="75" y="685"/>
                    <a:pt x="106" y="727"/>
                    <a:pt x="142" y="764"/>
                  </a:cubicBezTo>
                  <a:cubicBezTo>
                    <a:pt x="179" y="801"/>
                    <a:pt x="222" y="830"/>
                    <a:pt x="272" y="853"/>
                  </a:cubicBezTo>
                  <a:cubicBezTo>
                    <a:pt x="322" y="876"/>
                    <a:pt x="382" y="892"/>
                    <a:pt x="453" y="892"/>
                  </a:cubicBezTo>
                  <a:cubicBezTo>
                    <a:pt x="523" y="892"/>
                    <a:pt x="583" y="875"/>
                    <a:pt x="633" y="853"/>
                  </a:cubicBezTo>
                  <a:cubicBezTo>
                    <a:pt x="684" y="830"/>
                    <a:pt x="726" y="799"/>
                    <a:pt x="763" y="763"/>
                  </a:cubicBezTo>
                  <a:cubicBezTo>
                    <a:pt x="799" y="726"/>
                    <a:pt x="830" y="683"/>
                    <a:pt x="852" y="633"/>
                  </a:cubicBezTo>
                  <a:cubicBezTo>
                    <a:pt x="875" y="582"/>
                    <a:pt x="891" y="524"/>
                    <a:pt x="891" y="452"/>
                  </a:cubicBezTo>
                  <a:cubicBezTo>
                    <a:pt x="891" y="382"/>
                    <a:pt x="875" y="322"/>
                    <a:pt x="852" y="272"/>
                  </a:cubicBezTo>
                  <a:cubicBezTo>
                    <a:pt x="828" y="221"/>
                    <a:pt x="799" y="180"/>
                    <a:pt x="762" y="143"/>
                  </a:cubicBezTo>
                  <a:cubicBezTo>
                    <a:pt x="725" y="106"/>
                    <a:pt x="683" y="76"/>
                    <a:pt x="632" y="53"/>
                  </a:cubicBezTo>
                  <a:cubicBezTo>
                    <a:pt x="583" y="30"/>
                    <a:pt x="520" y="14"/>
                    <a:pt x="451" y="14"/>
                  </a:cubicBezTo>
                  <a:cubicBezTo>
                    <a:pt x="379" y="15"/>
                    <a:pt x="321" y="30"/>
                    <a:pt x="271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 dirty="0">
                <a:cs typeface="字魂59号-创粗黑" panose="00000500000000000000" charset="-122"/>
              </a:endParaRPr>
            </a:p>
          </p:txBody>
        </p:sp>
        <p:sp>
          <p:nvSpPr>
            <p:cNvPr id="19" name="Freeform 11"/>
            <p:cNvSpPr/>
            <p:nvPr/>
          </p:nvSpPr>
          <p:spPr bwMode="auto">
            <a:xfrm>
              <a:off x="3929" y="1120"/>
              <a:ext cx="187" cy="75"/>
            </a:xfrm>
            <a:custGeom>
              <a:avLst/>
              <a:gdLst>
                <a:gd name="T0" fmla="*/ 200 w 203"/>
                <a:gd name="T1" fmla="*/ 82 h 82"/>
                <a:gd name="T2" fmla="*/ 183 w 203"/>
                <a:gd name="T3" fmla="*/ 70 h 82"/>
                <a:gd name="T4" fmla="*/ 154 w 203"/>
                <a:gd name="T5" fmla="*/ 43 h 82"/>
                <a:gd name="T6" fmla="*/ 137 w 203"/>
                <a:gd name="T7" fmla="*/ 23 h 82"/>
                <a:gd name="T8" fmla="*/ 85 w 203"/>
                <a:gd name="T9" fmla="*/ 48 h 82"/>
                <a:gd name="T10" fmla="*/ 9 w 203"/>
                <a:gd name="T11" fmla="*/ 60 h 82"/>
                <a:gd name="T12" fmla="*/ 0 w 203"/>
                <a:gd name="T13" fmla="*/ 56 h 82"/>
                <a:gd name="T14" fmla="*/ 19 w 203"/>
                <a:gd name="T15" fmla="*/ 53 h 82"/>
                <a:gd name="T16" fmla="*/ 72 w 203"/>
                <a:gd name="T17" fmla="*/ 42 h 82"/>
                <a:gd name="T18" fmla="*/ 114 w 203"/>
                <a:gd name="T19" fmla="*/ 20 h 82"/>
                <a:gd name="T20" fmla="*/ 133 w 203"/>
                <a:gd name="T21" fmla="*/ 3 h 82"/>
                <a:gd name="T22" fmla="*/ 140 w 203"/>
                <a:gd name="T23" fmla="*/ 16 h 82"/>
                <a:gd name="T24" fmla="*/ 153 w 203"/>
                <a:gd name="T25" fmla="*/ 31 h 82"/>
                <a:gd name="T26" fmla="*/ 182 w 203"/>
                <a:gd name="T27" fmla="*/ 57 h 82"/>
                <a:gd name="T28" fmla="*/ 198 w 203"/>
                <a:gd name="T29" fmla="*/ 69 h 82"/>
                <a:gd name="T30" fmla="*/ 200 w 203"/>
                <a:gd name="T3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3" h="82">
                  <a:moveTo>
                    <a:pt x="200" y="82"/>
                  </a:moveTo>
                  <a:cubicBezTo>
                    <a:pt x="193" y="80"/>
                    <a:pt x="188" y="75"/>
                    <a:pt x="183" y="70"/>
                  </a:cubicBezTo>
                  <a:cubicBezTo>
                    <a:pt x="173" y="61"/>
                    <a:pt x="164" y="53"/>
                    <a:pt x="154" y="43"/>
                  </a:cubicBezTo>
                  <a:cubicBezTo>
                    <a:pt x="147" y="37"/>
                    <a:pt x="140" y="32"/>
                    <a:pt x="137" y="23"/>
                  </a:cubicBezTo>
                  <a:cubicBezTo>
                    <a:pt x="119" y="30"/>
                    <a:pt x="103" y="41"/>
                    <a:pt x="85" y="48"/>
                  </a:cubicBezTo>
                  <a:cubicBezTo>
                    <a:pt x="64" y="57"/>
                    <a:pt x="38" y="64"/>
                    <a:pt x="9" y="60"/>
                  </a:cubicBezTo>
                  <a:cubicBezTo>
                    <a:pt x="5" y="60"/>
                    <a:pt x="0" y="59"/>
                    <a:pt x="0" y="56"/>
                  </a:cubicBezTo>
                  <a:cubicBezTo>
                    <a:pt x="6" y="54"/>
                    <a:pt x="12" y="54"/>
                    <a:pt x="19" y="53"/>
                  </a:cubicBezTo>
                  <a:cubicBezTo>
                    <a:pt x="39" y="52"/>
                    <a:pt x="56" y="49"/>
                    <a:pt x="72" y="42"/>
                  </a:cubicBezTo>
                  <a:cubicBezTo>
                    <a:pt x="87" y="37"/>
                    <a:pt x="101" y="29"/>
                    <a:pt x="114" y="20"/>
                  </a:cubicBezTo>
                  <a:cubicBezTo>
                    <a:pt x="122" y="15"/>
                    <a:pt x="130" y="12"/>
                    <a:pt x="133" y="3"/>
                  </a:cubicBezTo>
                  <a:cubicBezTo>
                    <a:pt x="140" y="0"/>
                    <a:pt x="139" y="12"/>
                    <a:pt x="140" y="16"/>
                  </a:cubicBezTo>
                  <a:cubicBezTo>
                    <a:pt x="141" y="20"/>
                    <a:pt x="150" y="28"/>
                    <a:pt x="153" y="31"/>
                  </a:cubicBezTo>
                  <a:cubicBezTo>
                    <a:pt x="162" y="41"/>
                    <a:pt x="172" y="49"/>
                    <a:pt x="182" y="57"/>
                  </a:cubicBezTo>
                  <a:cubicBezTo>
                    <a:pt x="187" y="61"/>
                    <a:pt x="194" y="64"/>
                    <a:pt x="198" y="69"/>
                  </a:cubicBezTo>
                  <a:cubicBezTo>
                    <a:pt x="200" y="72"/>
                    <a:pt x="203" y="78"/>
                    <a:pt x="20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3124" y="1130"/>
              <a:ext cx="117" cy="153"/>
            </a:xfrm>
            <a:custGeom>
              <a:avLst/>
              <a:gdLst>
                <a:gd name="T0" fmla="*/ 62 w 127"/>
                <a:gd name="T1" fmla="*/ 1 h 166"/>
                <a:gd name="T2" fmla="*/ 92 w 127"/>
                <a:gd name="T3" fmla="*/ 39 h 166"/>
                <a:gd name="T4" fmla="*/ 104 w 127"/>
                <a:gd name="T5" fmla="*/ 18 h 166"/>
                <a:gd name="T6" fmla="*/ 126 w 127"/>
                <a:gd name="T7" fmla="*/ 12 h 166"/>
                <a:gd name="T8" fmla="*/ 122 w 127"/>
                <a:gd name="T9" fmla="*/ 37 h 166"/>
                <a:gd name="T10" fmla="*/ 120 w 127"/>
                <a:gd name="T11" fmla="*/ 46 h 166"/>
                <a:gd name="T12" fmla="*/ 114 w 127"/>
                <a:gd name="T13" fmla="*/ 39 h 166"/>
                <a:gd name="T14" fmla="*/ 108 w 127"/>
                <a:gd name="T15" fmla="*/ 31 h 166"/>
                <a:gd name="T16" fmla="*/ 99 w 127"/>
                <a:gd name="T17" fmla="*/ 41 h 166"/>
                <a:gd name="T18" fmla="*/ 66 w 127"/>
                <a:gd name="T19" fmla="*/ 116 h 166"/>
                <a:gd name="T20" fmla="*/ 54 w 127"/>
                <a:gd name="T21" fmla="*/ 136 h 166"/>
                <a:gd name="T22" fmla="*/ 70 w 127"/>
                <a:gd name="T23" fmla="*/ 163 h 166"/>
                <a:gd name="T24" fmla="*/ 53 w 127"/>
                <a:gd name="T25" fmla="*/ 159 h 166"/>
                <a:gd name="T26" fmla="*/ 51 w 127"/>
                <a:gd name="T27" fmla="*/ 151 h 166"/>
                <a:gd name="T28" fmla="*/ 45 w 127"/>
                <a:gd name="T29" fmla="*/ 141 h 166"/>
                <a:gd name="T30" fmla="*/ 39 w 127"/>
                <a:gd name="T31" fmla="*/ 136 h 166"/>
                <a:gd name="T32" fmla="*/ 49 w 127"/>
                <a:gd name="T33" fmla="*/ 134 h 166"/>
                <a:gd name="T34" fmla="*/ 57 w 127"/>
                <a:gd name="T35" fmla="*/ 118 h 166"/>
                <a:gd name="T36" fmla="*/ 10 w 127"/>
                <a:gd name="T37" fmla="*/ 106 h 166"/>
                <a:gd name="T38" fmla="*/ 3 w 127"/>
                <a:gd name="T39" fmla="*/ 105 h 166"/>
                <a:gd name="T40" fmla="*/ 12 w 127"/>
                <a:gd name="T41" fmla="*/ 94 h 166"/>
                <a:gd name="T42" fmla="*/ 0 w 127"/>
                <a:gd name="T43" fmla="*/ 76 h 166"/>
                <a:gd name="T44" fmla="*/ 14 w 127"/>
                <a:gd name="T45" fmla="*/ 68 h 166"/>
                <a:gd name="T46" fmla="*/ 16 w 127"/>
                <a:gd name="T47" fmla="*/ 92 h 166"/>
                <a:gd name="T48" fmla="*/ 24 w 127"/>
                <a:gd name="T49" fmla="*/ 96 h 166"/>
                <a:gd name="T50" fmla="*/ 34 w 127"/>
                <a:gd name="T51" fmla="*/ 77 h 166"/>
                <a:gd name="T52" fmla="*/ 29 w 127"/>
                <a:gd name="T53" fmla="*/ 98 h 166"/>
                <a:gd name="T54" fmla="*/ 39 w 127"/>
                <a:gd name="T55" fmla="*/ 103 h 166"/>
                <a:gd name="T56" fmla="*/ 51 w 127"/>
                <a:gd name="T57" fmla="*/ 85 h 166"/>
                <a:gd name="T58" fmla="*/ 44 w 127"/>
                <a:gd name="T59" fmla="*/ 104 h 166"/>
                <a:gd name="T60" fmla="*/ 60 w 127"/>
                <a:gd name="T61" fmla="*/ 110 h 166"/>
                <a:gd name="T62" fmla="*/ 88 w 127"/>
                <a:gd name="T63" fmla="*/ 51 h 166"/>
                <a:gd name="T64" fmla="*/ 77 w 127"/>
                <a:gd name="T65" fmla="*/ 39 h 166"/>
                <a:gd name="T66" fmla="*/ 72 w 127"/>
                <a:gd name="T67" fmla="*/ 49 h 166"/>
                <a:gd name="T68" fmla="*/ 64 w 127"/>
                <a:gd name="T69" fmla="*/ 58 h 166"/>
                <a:gd name="T70" fmla="*/ 73 w 127"/>
                <a:gd name="T71" fmla="*/ 35 h 166"/>
                <a:gd name="T72" fmla="*/ 65 w 127"/>
                <a:gd name="T73" fmla="*/ 27 h 166"/>
                <a:gd name="T74" fmla="*/ 59 w 127"/>
                <a:gd name="T75" fmla="*/ 37 h 166"/>
                <a:gd name="T76" fmla="*/ 51 w 127"/>
                <a:gd name="T77" fmla="*/ 45 h 166"/>
                <a:gd name="T78" fmla="*/ 62 w 127"/>
                <a:gd name="T79" fmla="*/ 23 h 166"/>
                <a:gd name="T80" fmla="*/ 50 w 127"/>
                <a:gd name="T81" fmla="*/ 15 h 166"/>
                <a:gd name="T82" fmla="*/ 43 w 127"/>
                <a:gd name="T83" fmla="*/ 30 h 166"/>
                <a:gd name="T84" fmla="*/ 34 w 127"/>
                <a:gd name="T85" fmla="*/ 34 h 166"/>
                <a:gd name="T86" fmla="*/ 39 w 127"/>
                <a:gd name="T87" fmla="*/ 21 h 166"/>
                <a:gd name="T88" fmla="*/ 44 w 127"/>
                <a:gd name="T89" fmla="*/ 8 h 166"/>
                <a:gd name="T90" fmla="*/ 62 w 127"/>
                <a:gd name="T91" fmla="*/ 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7" h="166">
                  <a:moveTo>
                    <a:pt x="62" y="1"/>
                  </a:moveTo>
                  <a:cubicBezTo>
                    <a:pt x="69" y="16"/>
                    <a:pt x="81" y="28"/>
                    <a:pt x="92" y="39"/>
                  </a:cubicBezTo>
                  <a:cubicBezTo>
                    <a:pt x="97" y="32"/>
                    <a:pt x="97" y="22"/>
                    <a:pt x="104" y="18"/>
                  </a:cubicBezTo>
                  <a:cubicBezTo>
                    <a:pt x="110" y="15"/>
                    <a:pt x="119" y="13"/>
                    <a:pt x="126" y="12"/>
                  </a:cubicBezTo>
                  <a:cubicBezTo>
                    <a:pt x="127" y="19"/>
                    <a:pt x="123" y="27"/>
                    <a:pt x="122" y="37"/>
                  </a:cubicBezTo>
                  <a:cubicBezTo>
                    <a:pt x="122" y="40"/>
                    <a:pt x="123" y="44"/>
                    <a:pt x="120" y="46"/>
                  </a:cubicBezTo>
                  <a:cubicBezTo>
                    <a:pt x="117" y="45"/>
                    <a:pt x="116" y="42"/>
                    <a:pt x="114" y="39"/>
                  </a:cubicBezTo>
                  <a:cubicBezTo>
                    <a:pt x="112" y="37"/>
                    <a:pt x="111" y="32"/>
                    <a:pt x="108" y="31"/>
                  </a:cubicBezTo>
                  <a:cubicBezTo>
                    <a:pt x="105" y="31"/>
                    <a:pt x="101" y="37"/>
                    <a:pt x="99" y="41"/>
                  </a:cubicBezTo>
                  <a:cubicBezTo>
                    <a:pt x="87" y="65"/>
                    <a:pt x="75" y="90"/>
                    <a:pt x="66" y="116"/>
                  </a:cubicBezTo>
                  <a:cubicBezTo>
                    <a:pt x="63" y="124"/>
                    <a:pt x="62" y="134"/>
                    <a:pt x="54" y="136"/>
                  </a:cubicBezTo>
                  <a:cubicBezTo>
                    <a:pt x="58" y="146"/>
                    <a:pt x="69" y="150"/>
                    <a:pt x="70" y="163"/>
                  </a:cubicBezTo>
                  <a:cubicBezTo>
                    <a:pt x="66" y="166"/>
                    <a:pt x="55" y="162"/>
                    <a:pt x="53" y="159"/>
                  </a:cubicBezTo>
                  <a:cubicBezTo>
                    <a:pt x="52" y="158"/>
                    <a:pt x="52" y="154"/>
                    <a:pt x="51" y="151"/>
                  </a:cubicBezTo>
                  <a:cubicBezTo>
                    <a:pt x="49" y="148"/>
                    <a:pt x="48" y="143"/>
                    <a:pt x="45" y="141"/>
                  </a:cubicBezTo>
                  <a:cubicBezTo>
                    <a:pt x="43" y="139"/>
                    <a:pt x="40" y="140"/>
                    <a:pt x="39" y="136"/>
                  </a:cubicBezTo>
                  <a:cubicBezTo>
                    <a:pt x="41" y="133"/>
                    <a:pt x="46" y="133"/>
                    <a:pt x="49" y="134"/>
                  </a:cubicBezTo>
                  <a:cubicBezTo>
                    <a:pt x="52" y="129"/>
                    <a:pt x="54" y="123"/>
                    <a:pt x="57" y="118"/>
                  </a:cubicBezTo>
                  <a:cubicBezTo>
                    <a:pt x="42" y="114"/>
                    <a:pt x="28" y="105"/>
                    <a:pt x="10" y="106"/>
                  </a:cubicBezTo>
                  <a:cubicBezTo>
                    <a:pt x="8" y="106"/>
                    <a:pt x="5" y="107"/>
                    <a:pt x="3" y="105"/>
                  </a:cubicBezTo>
                  <a:cubicBezTo>
                    <a:pt x="2" y="99"/>
                    <a:pt x="8" y="97"/>
                    <a:pt x="12" y="94"/>
                  </a:cubicBezTo>
                  <a:cubicBezTo>
                    <a:pt x="9" y="87"/>
                    <a:pt x="7" y="79"/>
                    <a:pt x="0" y="76"/>
                  </a:cubicBezTo>
                  <a:cubicBezTo>
                    <a:pt x="2" y="70"/>
                    <a:pt x="7" y="67"/>
                    <a:pt x="14" y="68"/>
                  </a:cubicBezTo>
                  <a:cubicBezTo>
                    <a:pt x="16" y="75"/>
                    <a:pt x="15" y="84"/>
                    <a:pt x="16" y="92"/>
                  </a:cubicBezTo>
                  <a:cubicBezTo>
                    <a:pt x="19" y="94"/>
                    <a:pt x="21" y="95"/>
                    <a:pt x="24" y="96"/>
                  </a:cubicBezTo>
                  <a:cubicBezTo>
                    <a:pt x="25" y="87"/>
                    <a:pt x="26" y="77"/>
                    <a:pt x="34" y="77"/>
                  </a:cubicBezTo>
                  <a:cubicBezTo>
                    <a:pt x="34" y="85"/>
                    <a:pt x="30" y="91"/>
                    <a:pt x="29" y="98"/>
                  </a:cubicBezTo>
                  <a:cubicBezTo>
                    <a:pt x="32" y="100"/>
                    <a:pt x="36" y="101"/>
                    <a:pt x="39" y="103"/>
                  </a:cubicBezTo>
                  <a:cubicBezTo>
                    <a:pt x="40" y="94"/>
                    <a:pt x="42" y="85"/>
                    <a:pt x="51" y="85"/>
                  </a:cubicBezTo>
                  <a:cubicBezTo>
                    <a:pt x="51" y="92"/>
                    <a:pt x="46" y="98"/>
                    <a:pt x="44" y="104"/>
                  </a:cubicBezTo>
                  <a:cubicBezTo>
                    <a:pt x="49" y="107"/>
                    <a:pt x="55" y="108"/>
                    <a:pt x="60" y="110"/>
                  </a:cubicBezTo>
                  <a:cubicBezTo>
                    <a:pt x="69" y="90"/>
                    <a:pt x="78" y="70"/>
                    <a:pt x="88" y="51"/>
                  </a:cubicBezTo>
                  <a:cubicBezTo>
                    <a:pt x="85" y="46"/>
                    <a:pt x="80" y="43"/>
                    <a:pt x="77" y="39"/>
                  </a:cubicBezTo>
                  <a:cubicBezTo>
                    <a:pt x="76" y="42"/>
                    <a:pt x="74" y="46"/>
                    <a:pt x="72" y="49"/>
                  </a:cubicBezTo>
                  <a:cubicBezTo>
                    <a:pt x="70" y="53"/>
                    <a:pt x="69" y="58"/>
                    <a:pt x="64" y="58"/>
                  </a:cubicBezTo>
                  <a:cubicBezTo>
                    <a:pt x="65" y="49"/>
                    <a:pt x="67" y="39"/>
                    <a:pt x="73" y="35"/>
                  </a:cubicBezTo>
                  <a:cubicBezTo>
                    <a:pt x="71" y="32"/>
                    <a:pt x="68" y="30"/>
                    <a:pt x="65" y="27"/>
                  </a:cubicBezTo>
                  <a:cubicBezTo>
                    <a:pt x="63" y="30"/>
                    <a:pt x="61" y="34"/>
                    <a:pt x="59" y="37"/>
                  </a:cubicBezTo>
                  <a:cubicBezTo>
                    <a:pt x="57" y="41"/>
                    <a:pt x="56" y="46"/>
                    <a:pt x="51" y="45"/>
                  </a:cubicBezTo>
                  <a:cubicBezTo>
                    <a:pt x="52" y="37"/>
                    <a:pt x="54" y="27"/>
                    <a:pt x="62" y="23"/>
                  </a:cubicBezTo>
                  <a:cubicBezTo>
                    <a:pt x="59" y="22"/>
                    <a:pt x="55" y="13"/>
                    <a:pt x="50" y="15"/>
                  </a:cubicBezTo>
                  <a:cubicBezTo>
                    <a:pt x="47" y="16"/>
                    <a:pt x="45" y="28"/>
                    <a:pt x="43" y="30"/>
                  </a:cubicBezTo>
                  <a:cubicBezTo>
                    <a:pt x="40" y="33"/>
                    <a:pt x="38" y="34"/>
                    <a:pt x="34" y="34"/>
                  </a:cubicBezTo>
                  <a:cubicBezTo>
                    <a:pt x="35" y="30"/>
                    <a:pt x="37" y="25"/>
                    <a:pt x="39" y="21"/>
                  </a:cubicBezTo>
                  <a:cubicBezTo>
                    <a:pt x="40" y="17"/>
                    <a:pt x="42" y="11"/>
                    <a:pt x="44" y="8"/>
                  </a:cubicBezTo>
                  <a:cubicBezTo>
                    <a:pt x="46" y="5"/>
                    <a:pt x="56" y="0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4005" y="1149"/>
              <a:ext cx="94" cy="89"/>
            </a:xfrm>
            <a:custGeom>
              <a:avLst/>
              <a:gdLst>
                <a:gd name="T0" fmla="*/ 78 w 102"/>
                <a:gd name="T1" fmla="*/ 70 h 96"/>
                <a:gd name="T2" fmla="*/ 71 w 102"/>
                <a:gd name="T3" fmla="*/ 73 h 96"/>
                <a:gd name="T4" fmla="*/ 58 w 102"/>
                <a:gd name="T5" fmla="*/ 82 h 96"/>
                <a:gd name="T6" fmla="*/ 52 w 102"/>
                <a:gd name="T7" fmla="*/ 87 h 96"/>
                <a:gd name="T8" fmla="*/ 33 w 102"/>
                <a:gd name="T9" fmla="*/ 92 h 96"/>
                <a:gd name="T10" fmla="*/ 34 w 102"/>
                <a:gd name="T11" fmla="*/ 87 h 96"/>
                <a:gd name="T12" fmla="*/ 6 w 102"/>
                <a:gd name="T13" fmla="*/ 57 h 96"/>
                <a:gd name="T14" fmla="*/ 1 w 102"/>
                <a:gd name="T15" fmla="*/ 57 h 96"/>
                <a:gd name="T16" fmla="*/ 15 w 102"/>
                <a:gd name="T17" fmla="*/ 42 h 96"/>
                <a:gd name="T18" fmla="*/ 22 w 102"/>
                <a:gd name="T19" fmla="*/ 37 h 96"/>
                <a:gd name="T20" fmla="*/ 36 w 102"/>
                <a:gd name="T21" fmla="*/ 25 h 96"/>
                <a:gd name="T22" fmla="*/ 41 w 102"/>
                <a:gd name="T23" fmla="*/ 18 h 96"/>
                <a:gd name="T24" fmla="*/ 45 w 102"/>
                <a:gd name="T25" fmla="*/ 28 h 96"/>
                <a:gd name="T26" fmla="*/ 60 w 102"/>
                <a:gd name="T27" fmla="*/ 25 h 96"/>
                <a:gd name="T28" fmla="*/ 52 w 102"/>
                <a:gd name="T29" fmla="*/ 17 h 96"/>
                <a:gd name="T30" fmla="*/ 45 w 102"/>
                <a:gd name="T31" fmla="*/ 0 h 96"/>
                <a:gd name="T32" fmla="*/ 52 w 102"/>
                <a:gd name="T33" fmla="*/ 5 h 96"/>
                <a:gd name="T34" fmla="*/ 70 w 102"/>
                <a:gd name="T35" fmla="*/ 23 h 96"/>
                <a:gd name="T36" fmla="*/ 83 w 102"/>
                <a:gd name="T37" fmla="*/ 35 h 96"/>
                <a:gd name="T38" fmla="*/ 97 w 102"/>
                <a:gd name="T39" fmla="*/ 45 h 96"/>
                <a:gd name="T40" fmla="*/ 99 w 102"/>
                <a:gd name="T41" fmla="*/ 59 h 96"/>
                <a:gd name="T42" fmla="*/ 90 w 102"/>
                <a:gd name="T43" fmla="*/ 52 h 96"/>
                <a:gd name="T44" fmla="*/ 67 w 102"/>
                <a:gd name="T45" fmla="*/ 31 h 96"/>
                <a:gd name="T46" fmla="*/ 65 w 102"/>
                <a:gd name="T47" fmla="*/ 35 h 96"/>
                <a:gd name="T48" fmla="*/ 50 w 102"/>
                <a:gd name="T49" fmla="*/ 32 h 96"/>
                <a:gd name="T50" fmla="*/ 61 w 102"/>
                <a:gd name="T51" fmla="*/ 41 h 96"/>
                <a:gd name="T52" fmla="*/ 73 w 102"/>
                <a:gd name="T53" fmla="*/ 48 h 96"/>
                <a:gd name="T54" fmla="*/ 78 w 102"/>
                <a:gd name="T55" fmla="*/ 70 h 96"/>
                <a:gd name="T56" fmla="*/ 41 w 102"/>
                <a:gd name="T57" fmla="*/ 32 h 96"/>
                <a:gd name="T58" fmla="*/ 33 w 102"/>
                <a:gd name="T59" fmla="*/ 38 h 96"/>
                <a:gd name="T60" fmla="*/ 53 w 102"/>
                <a:gd name="T61" fmla="*/ 53 h 96"/>
                <a:gd name="T62" fmla="*/ 53 w 102"/>
                <a:gd name="T63" fmla="*/ 61 h 96"/>
                <a:gd name="T64" fmla="*/ 47 w 102"/>
                <a:gd name="T65" fmla="*/ 56 h 96"/>
                <a:gd name="T66" fmla="*/ 30 w 102"/>
                <a:gd name="T67" fmla="*/ 40 h 96"/>
                <a:gd name="T68" fmla="*/ 23 w 102"/>
                <a:gd name="T69" fmla="*/ 47 h 96"/>
                <a:gd name="T70" fmla="*/ 44 w 102"/>
                <a:gd name="T71" fmla="*/ 65 h 96"/>
                <a:gd name="T72" fmla="*/ 43 w 102"/>
                <a:gd name="T73" fmla="*/ 71 h 96"/>
                <a:gd name="T74" fmla="*/ 31 w 102"/>
                <a:gd name="T75" fmla="*/ 60 h 96"/>
                <a:gd name="T76" fmla="*/ 19 w 102"/>
                <a:gd name="T77" fmla="*/ 49 h 96"/>
                <a:gd name="T78" fmla="*/ 11 w 102"/>
                <a:gd name="T79" fmla="*/ 54 h 96"/>
                <a:gd name="T80" fmla="*/ 39 w 102"/>
                <a:gd name="T81" fmla="*/ 82 h 96"/>
                <a:gd name="T82" fmla="*/ 68 w 102"/>
                <a:gd name="T83" fmla="*/ 58 h 96"/>
                <a:gd name="T84" fmla="*/ 41 w 102"/>
                <a:gd name="T85" fmla="*/ 3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2" h="96">
                  <a:moveTo>
                    <a:pt x="78" y="70"/>
                  </a:moveTo>
                  <a:cubicBezTo>
                    <a:pt x="76" y="72"/>
                    <a:pt x="73" y="72"/>
                    <a:pt x="71" y="73"/>
                  </a:cubicBezTo>
                  <a:cubicBezTo>
                    <a:pt x="66" y="74"/>
                    <a:pt x="62" y="79"/>
                    <a:pt x="58" y="82"/>
                  </a:cubicBezTo>
                  <a:cubicBezTo>
                    <a:pt x="56" y="83"/>
                    <a:pt x="54" y="85"/>
                    <a:pt x="52" y="87"/>
                  </a:cubicBezTo>
                  <a:cubicBezTo>
                    <a:pt x="47" y="91"/>
                    <a:pt x="42" y="96"/>
                    <a:pt x="33" y="92"/>
                  </a:cubicBezTo>
                  <a:cubicBezTo>
                    <a:pt x="32" y="91"/>
                    <a:pt x="34" y="89"/>
                    <a:pt x="34" y="87"/>
                  </a:cubicBezTo>
                  <a:cubicBezTo>
                    <a:pt x="26" y="76"/>
                    <a:pt x="15" y="67"/>
                    <a:pt x="6" y="57"/>
                  </a:cubicBezTo>
                  <a:cubicBezTo>
                    <a:pt x="4" y="57"/>
                    <a:pt x="3" y="57"/>
                    <a:pt x="1" y="57"/>
                  </a:cubicBezTo>
                  <a:cubicBezTo>
                    <a:pt x="0" y="48"/>
                    <a:pt x="8" y="45"/>
                    <a:pt x="15" y="42"/>
                  </a:cubicBezTo>
                  <a:cubicBezTo>
                    <a:pt x="17" y="40"/>
                    <a:pt x="20" y="38"/>
                    <a:pt x="22" y="37"/>
                  </a:cubicBezTo>
                  <a:cubicBezTo>
                    <a:pt x="27" y="33"/>
                    <a:pt x="32" y="29"/>
                    <a:pt x="36" y="25"/>
                  </a:cubicBezTo>
                  <a:cubicBezTo>
                    <a:pt x="37" y="24"/>
                    <a:pt x="38" y="18"/>
                    <a:pt x="41" y="18"/>
                  </a:cubicBezTo>
                  <a:cubicBezTo>
                    <a:pt x="44" y="18"/>
                    <a:pt x="43" y="27"/>
                    <a:pt x="45" y="28"/>
                  </a:cubicBezTo>
                  <a:cubicBezTo>
                    <a:pt x="50" y="27"/>
                    <a:pt x="55" y="26"/>
                    <a:pt x="60" y="25"/>
                  </a:cubicBezTo>
                  <a:cubicBezTo>
                    <a:pt x="58" y="23"/>
                    <a:pt x="55" y="20"/>
                    <a:pt x="52" y="17"/>
                  </a:cubicBezTo>
                  <a:cubicBezTo>
                    <a:pt x="47" y="13"/>
                    <a:pt x="41" y="10"/>
                    <a:pt x="45" y="0"/>
                  </a:cubicBezTo>
                  <a:cubicBezTo>
                    <a:pt x="48" y="1"/>
                    <a:pt x="50" y="3"/>
                    <a:pt x="52" y="5"/>
                  </a:cubicBezTo>
                  <a:cubicBezTo>
                    <a:pt x="58" y="11"/>
                    <a:pt x="63" y="17"/>
                    <a:pt x="70" y="23"/>
                  </a:cubicBezTo>
                  <a:cubicBezTo>
                    <a:pt x="74" y="27"/>
                    <a:pt x="79" y="31"/>
                    <a:pt x="83" y="35"/>
                  </a:cubicBezTo>
                  <a:cubicBezTo>
                    <a:pt x="88" y="38"/>
                    <a:pt x="94" y="41"/>
                    <a:pt x="97" y="45"/>
                  </a:cubicBezTo>
                  <a:cubicBezTo>
                    <a:pt x="100" y="48"/>
                    <a:pt x="102" y="55"/>
                    <a:pt x="99" y="59"/>
                  </a:cubicBezTo>
                  <a:cubicBezTo>
                    <a:pt x="95" y="59"/>
                    <a:pt x="93" y="55"/>
                    <a:pt x="90" y="52"/>
                  </a:cubicBezTo>
                  <a:cubicBezTo>
                    <a:pt x="83" y="45"/>
                    <a:pt x="76" y="38"/>
                    <a:pt x="67" y="31"/>
                  </a:cubicBezTo>
                  <a:cubicBezTo>
                    <a:pt x="67" y="32"/>
                    <a:pt x="67" y="34"/>
                    <a:pt x="65" y="35"/>
                  </a:cubicBezTo>
                  <a:cubicBezTo>
                    <a:pt x="60" y="33"/>
                    <a:pt x="55" y="33"/>
                    <a:pt x="50" y="32"/>
                  </a:cubicBezTo>
                  <a:cubicBezTo>
                    <a:pt x="53" y="35"/>
                    <a:pt x="56" y="38"/>
                    <a:pt x="61" y="41"/>
                  </a:cubicBezTo>
                  <a:cubicBezTo>
                    <a:pt x="64" y="44"/>
                    <a:pt x="69" y="46"/>
                    <a:pt x="73" y="48"/>
                  </a:cubicBezTo>
                  <a:cubicBezTo>
                    <a:pt x="78" y="52"/>
                    <a:pt x="80" y="61"/>
                    <a:pt x="78" y="70"/>
                  </a:cubicBezTo>
                  <a:close/>
                  <a:moveTo>
                    <a:pt x="41" y="32"/>
                  </a:moveTo>
                  <a:cubicBezTo>
                    <a:pt x="38" y="34"/>
                    <a:pt x="35" y="36"/>
                    <a:pt x="33" y="38"/>
                  </a:cubicBezTo>
                  <a:cubicBezTo>
                    <a:pt x="39" y="42"/>
                    <a:pt x="49" y="47"/>
                    <a:pt x="53" y="53"/>
                  </a:cubicBezTo>
                  <a:cubicBezTo>
                    <a:pt x="54" y="54"/>
                    <a:pt x="56" y="60"/>
                    <a:pt x="53" y="61"/>
                  </a:cubicBezTo>
                  <a:cubicBezTo>
                    <a:pt x="51" y="61"/>
                    <a:pt x="47" y="57"/>
                    <a:pt x="47" y="56"/>
                  </a:cubicBezTo>
                  <a:cubicBezTo>
                    <a:pt x="41" y="51"/>
                    <a:pt x="35" y="46"/>
                    <a:pt x="30" y="40"/>
                  </a:cubicBezTo>
                  <a:cubicBezTo>
                    <a:pt x="28" y="42"/>
                    <a:pt x="25" y="44"/>
                    <a:pt x="23" y="47"/>
                  </a:cubicBezTo>
                  <a:cubicBezTo>
                    <a:pt x="29" y="52"/>
                    <a:pt x="42" y="56"/>
                    <a:pt x="44" y="65"/>
                  </a:cubicBezTo>
                  <a:cubicBezTo>
                    <a:pt x="44" y="66"/>
                    <a:pt x="45" y="70"/>
                    <a:pt x="43" y="71"/>
                  </a:cubicBezTo>
                  <a:cubicBezTo>
                    <a:pt x="38" y="68"/>
                    <a:pt x="34" y="64"/>
                    <a:pt x="31" y="60"/>
                  </a:cubicBezTo>
                  <a:cubicBezTo>
                    <a:pt x="27" y="57"/>
                    <a:pt x="23" y="53"/>
                    <a:pt x="19" y="49"/>
                  </a:cubicBezTo>
                  <a:cubicBezTo>
                    <a:pt x="17" y="51"/>
                    <a:pt x="13" y="52"/>
                    <a:pt x="11" y="54"/>
                  </a:cubicBezTo>
                  <a:cubicBezTo>
                    <a:pt x="21" y="63"/>
                    <a:pt x="32" y="71"/>
                    <a:pt x="39" y="82"/>
                  </a:cubicBezTo>
                  <a:cubicBezTo>
                    <a:pt x="50" y="75"/>
                    <a:pt x="60" y="68"/>
                    <a:pt x="68" y="58"/>
                  </a:cubicBezTo>
                  <a:cubicBezTo>
                    <a:pt x="61" y="47"/>
                    <a:pt x="50" y="40"/>
                    <a:pt x="4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2" name="Freeform 14"/>
            <p:cNvSpPr/>
            <p:nvPr/>
          </p:nvSpPr>
          <p:spPr bwMode="auto">
            <a:xfrm>
              <a:off x="3140" y="1159"/>
              <a:ext cx="30" cy="39"/>
            </a:xfrm>
            <a:custGeom>
              <a:avLst/>
              <a:gdLst>
                <a:gd name="T0" fmla="*/ 14 w 32"/>
                <a:gd name="T1" fmla="*/ 2 h 42"/>
                <a:gd name="T2" fmla="*/ 18 w 32"/>
                <a:gd name="T3" fmla="*/ 17 h 42"/>
                <a:gd name="T4" fmla="*/ 32 w 32"/>
                <a:gd name="T5" fmla="*/ 18 h 42"/>
                <a:gd name="T6" fmla="*/ 19 w 32"/>
                <a:gd name="T7" fmla="*/ 26 h 42"/>
                <a:gd name="T8" fmla="*/ 18 w 32"/>
                <a:gd name="T9" fmla="*/ 42 h 42"/>
                <a:gd name="T10" fmla="*/ 13 w 32"/>
                <a:gd name="T11" fmla="*/ 29 h 42"/>
                <a:gd name="T12" fmla="*/ 0 w 32"/>
                <a:gd name="T13" fmla="*/ 34 h 42"/>
                <a:gd name="T14" fmla="*/ 11 w 32"/>
                <a:gd name="T15" fmla="*/ 22 h 42"/>
                <a:gd name="T16" fmla="*/ 5 w 32"/>
                <a:gd name="T17" fmla="*/ 9 h 42"/>
                <a:gd name="T18" fmla="*/ 1 w 32"/>
                <a:gd name="T19" fmla="*/ 6 h 42"/>
                <a:gd name="T20" fmla="*/ 14 w 32"/>
                <a:gd name="T2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14" y="2"/>
                  </a:moveTo>
                  <a:cubicBezTo>
                    <a:pt x="16" y="7"/>
                    <a:pt x="16" y="12"/>
                    <a:pt x="18" y="17"/>
                  </a:cubicBezTo>
                  <a:cubicBezTo>
                    <a:pt x="20" y="15"/>
                    <a:pt x="32" y="13"/>
                    <a:pt x="32" y="18"/>
                  </a:cubicBezTo>
                  <a:cubicBezTo>
                    <a:pt x="32" y="22"/>
                    <a:pt x="21" y="24"/>
                    <a:pt x="19" y="26"/>
                  </a:cubicBezTo>
                  <a:cubicBezTo>
                    <a:pt x="19" y="29"/>
                    <a:pt x="20" y="42"/>
                    <a:pt x="18" y="42"/>
                  </a:cubicBezTo>
                  <a:cubicBezTo>
                    <a:pt x="15" y="42"/>
                    <a:pt x="15" y="30"/>
                    <a:pt x="13" y="29"/>
                  </a:cubicBezTo>
                  <a:cubicBezTo>
                    <a:pt x="8" y="30"/>
                    <a:pt x="5" y="35"/>
                    <a:pt x="0" y="34"/>
                  </a:cubicBezTo>
                  <a:cubicBezTo>
                    <a:pt x="2" y="29"/>
                    <a:pt x="8" y="26"/>
                    <a:pt x="11" y="22"/>
                  </a:cubicBezTo>
                  <a:cubicBezTo>
                    <a:pt x="10" y="19"/>
                    <a:pt x="8" y="11"/>
                    <a:pt x="5" y="9"/>
                  </a:cubicBezTo>
                  <a:cubicBezTo>
                    <a:pt x="4" y="7"/>
                    <a:pt x="1" y="8"/>
                    <a:pt x="1" y="6"/>
                  </a:cubicBezTo>
                  <a:cubicBezTo>
                    <a:pt x="1" y="2"/>
                    <a:pt x="11" y="0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3" name="Freeform 15"/>
            <p:cNvSpPr/>
            <p:nvPr/>
          </p:nvSpPr>
          <p:spPr bwMode="auto">
            <a:xfrm>
              <a:off x="3190" y="1168"/>
              <a:ext cx="93" cy="122"/>
            </a:xfrm>
            <a:custGeom>
              <a:avLst/>
              <a:gdLst>
                <a:gd name="T0" fmla="*/ 58 w 101"/>
                <a:gd name="T1" fmla="*/ 59 h 133"/>
                <a:gd name="T2" fmla="*/ 95 w 101"/>
                <a:gd name="T3" fmla="*/ 86 h 133"/>
                <a:gd name="T4" fmla="*/ 96 w 101"/>
                <a:gd name="T5" fmla="*/ 104 h 133"/>
                <a:gd name="T6" fmla="*/ 88 w 101"/>
                <a:gd name="T7" fmla="*/ 105 h 133"/>
                <a:gd name="T8" fmla="*/ 69 w 101"/>
                <a:gd name="T9" fmla="*/ 110 h 133"/>
                <a:gd name="T10" fmla="*/ 80 w 101"/>
                <a:gd name="T11" fmla="*/ 93 h 133"/>
                <a:gd name="T12" fmla="*/ 69 w 101"/>
                <a:gd name="T13" fmla="*/ 78 h 133"/>
                <a:gd name="T14" fmla="*/ 53 w 101"/>
                <a:gd name="T15" fmla="*/ 69 h 133"/>
                <a:gd name="T16" fmla="*/ 35 w 101"/>
                <a:gd name="T17" fmla="*/ 110 h 133"/>
                <a:gd name="T18" fmla="*/ 16 w 101"/>
                <a:gd name="T19" fmla="*/ 132 h 133"/>
                <a:gd name="T20" fmla="*/ 23 w 101"/>
                <a:gd name="T21" fmla="*/ 116 h 133"/>
                <a:gd name="T22" fmla="*/ 45 w 101"/>
                <a:gd name="T23" fmla="*/ 68 h 133"/>
                <a:gd name="T24" fmla="*/ 31 w 101"/>
                <a:gd name="T25" fmla="*/ 69 h 133"/>
                <a:gd name="T26" fmla="*/ 38 w 101"/>
                <a:gd name="T27" fmla="*/ 59 h 133"/>
                <a:gd name="T28" fmla="*/ 34 w 101"/>
                <a:gd name="T29" fmla="*/ 48 h 133"/>
                <a:gd name="T30" fmla="*/ 28 w 101"/>
                <a:gd name="T31" fmla="*/ 39 h 133"/>
                <a:gd name="T32" fmla="*/ 20 w 101"/>
                <a:gd name="T33" fmla="*/ 56 h 133"/>
                <a:gd name="T34" fmla="*/ 18 w 101"/>
                <a:gd name="T35" fmla="*/ 66 h 133"/>
                <a:gd name="T36" fmla="*/ 14 w 101"/>
                <a:gd name="T37" fmla="*/ 80 h 133"/>
                <a:gd name="T38" fmla="*/ 0 w 101"/>
                <a:gd name="T39" fmla="*/ 84 h 133"/>
                <a:gd name="T40" fmla="*/ 9 w 101"/>
                <a:gd name="T41" fmla="*/ 67 h 133"/>
                <a:gd name="T42" fmla="*/ 17 w 101"/>
                <a:gd name="T43" fmla="*/ 40 h 133"/>
                <a:gd name="T44" fmla="*/ 30 w 101"/>
                <a:gd name="T45" fmla="*/ 24 h 133"/>
                <a:gd name="T46" fmla="*/ 42 w 101"/>
                <a:gd name="T47" fmla="*/ 23 h 133"/>
                <a:gd name="T48" fmla="*/ 42 w 101"/>
                <a:gd name="T49" fmla="*/ 57 h 133"/>
                <a:gd name="T50" fmla="*/ 50 w 101"/>
                <a:gd name="T51" fmla="*/ 57 h 133"/>
                <a:gd name="T52" fmla="*/ 65 w 101"/>
                <a:gd name="T53" fmla="*/ 23 h 133"/>
                <a:gd name="T54" fmla="*/ 73 w 101"/>
                <a:gd name="T55" fmla="*/ 7 h 133"/>
                <a:gd name="T56" fmla="*/ 87 w 101"/>
                <a:gd name="T57" fmla="*/ 1 h 133"/>
                <a:gd name="T58" fmla="*/ 83 w 101"/>
                <a:gd name="T59" fmla="*/ 18 h 133"/>
                <a:gd name="T60" fmla="*/ 58 w 101"/>
                <a:gd name="T61" fmla="*/ 5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133">
                  <a:moveTo>
                    <a:pt x="58" y="59"/>
                  </a:moveTo>
                  <a:cubicBezTo>
                    <a:pt x="71" y="65"/>
                    <a:pt x="87" y="72"/>
                    <a:pt x="95" y="86"/>
                  </a:cubicBezTo>
                  <a:cubicBezTo>
                    <a:pt x="97" y="90"/>
                    <a:pt x="101" y="102"/>
                    <a:pt x="96" y="104"/>
                  </a:cubicBezTo>
                  <a:cubicBezTo>
                    <a:pt x="94" y="105"/>
                    <a:pt x="91" y="105"/>
                    <a:pt x="88" y="105"/>
                  </a:cubicBezTo>
                  <a:cubicBezTo>
                    <a:pt x="81" y="106"/>
                    <a:pt x="74" y="110"/>
                    <a:pt x="69" y="110"/>
                  </a:cubicBezTo>
                  <a:cubicBezTo>
                    <a:pt x="71" y="103"/>
                    <a:pt x="80" y="101"/>
                    <a:pt x="80" y="93"/>
                  </a:cubicBezTo>
                  <a:cubicBezTo>
                    <a:pt x="81" y="87"/>
                    <a:pt x="74" y="82"/>
                    <a:pt x="69" y="78"/>
                  </a:cubicBezTo>
                  <a:cubicBezTo>
                    <a:pt x="64" y="75"/>
                    <a:pt x="58" y="72"/>
                    <a:pt x="53" y="69"/>
                  </a:cubicBezTo>
                  <a:cubicBezTo>
                    <a:pt x="47" y="81"/>
                    <a:pt x="40" y="96"/>
                    <a:pt x="35" y="110"/>
                  </a:cubicBezTo>
                  <a:cubicBezTo>
                    <a:pt x="32" y="120"/>
                    <a:pt x="30" y="133"/>
                    <a:pt x="16" y="132"/>
                  </a:cubicBezTo>
                  <a:cubicBezTo>
                    <a:pt x="17" y="126"/>
                    <a:pt x="20" y="121"/>
                    <a:pt x="23" y="116"/>
                  </a:cubicBezTo>
                  <a:cubicBezTo>
                    <a:pt x="30" y="100"/>
                    <a:pt x="37" y="84"/>
                    <a:pt x="45" y="68"/>
                  </a:cubicBezTo>
                  <a:cubicBezTo>
                    <a:pt x="39" y="67"/>
                    <a:pt x="35" y="71"/>
                    <a:pt x="31" y="69"/>
                  </a:cubicBezTo>
                  <a:cubicBezTo>
                    <a:pt x="29" y="63"/>
                    <a:pt x="35" y="61"/>
                    <a:pt x="38" y="59"/>
                  </a:cubicBezTo>
                  <a:cubicBezTo>
                    <a:pt x="37" y="55"/>
                    <a:pt x="35" y="52"/>
                    <a:pt x="34" y="48"/>
                  </a:cubicBezTo>
                  <a:cubicBezTo>
                    <a:pt x="33" y="46"/>
                    <a:pt x="31" y="39"/>
                    <a:pt x="28" y="39"/>
                  </a:cubicBezTo>
                  <a:cubicBezTo>
                    <a:pt x="23" y="38"/>
                    <a:pt x="21" y="51"/>
                    <a:pt x="20" y="56"/>
                  </a:cubicBezTo>
                  <a:cubicBezTo>
                    <a:pt x="19" y="60"/>
                    <a:pt x="19" y="63"/>
                    <a:pt x="18" y="66"/>
                  </a:cubicBezTo>
                  <a:cubicBezTo>
                    <a:pt x="17" y="71"/>
                    <a:pt x="16" y="77"/>
                    <a:pt x="14" y="80"/>
                  </a:cubicBezTo>
                  <a:cubicBezTo>
                    <a:pt x="11" y="83"/>
                    <a:pt x="5" y="86"/>
                    <a:pt x="0" y="84"/>
                  </a:cubicBezTo>
                  <a:cubicBezTo>
                    <a:pt x="1" y="77"/>
                    <a:pt x="7" y="74"/>
                    <a:pt x="9" y="67"/>
                  </a:cubicBezTo>
                  <a:cubicBezTo>
                    <a:pt x="12" y="59"/>
                    <a:pt x="14" y="49"/>
                    <a:pt x="17" y="40"/>
                  </a:cubicBezTo>
                  <a:cubicBezTo>
                    <a:pt x="19" y="30"/>
                    <a:pt x="21" y="28"/>
                    <a:pt x="30" y="24"/>
                  </a:cubicBezTo>
                  <a:cubicBezTo>
                    <a:pt x="34" y="22"/>
                    <a:pt x="39" y="20"/>
                    <a:pt x="42" y="23"/>
                  </a:cubicBezTo>
                  <a:cubicBezTo>
                    <a:pt x="41" y="33"/>
                    <a:pt x="41" y="45"/>
                    <a:pt x="42" y="57"/>
                  </a:cubicBezTo>
                  <a:cubicBezTo>
                    <a:pt x="44" y="57"/>
                    <a:pt x="48" y="56"/>
                    <a:pt x="50" y="57"/>
                  </a:cubicBezTo>
                  <a:cubicBezTo>
                    <a:pt x="54" y="48"/>
                    <a:pt x="60" y="34"/>
                    <a:pt x="65" y="23"/>
                  </a:cubicBezTo>
                  <a:cubicBezTo>
                    <a:pt x="67" y="16"/>
                    <a:pt x="68" y="10"/>
                    <a:pt x="73" y="7"/>
                  </a:cubicBezTo>
                  <a:cubicBezTo>
                    <a:pt x="76" y="5"/>
                    <a:pt x="84" y="0"/>
                    <a:pt x="87" y="1"/>
                  </a:cubicBezTo>
                  <a:cubicBezTo>
                    <a:pt x="95" y="2"/>
                    <a:pt x="85" y="15"/>
                    <a:pt x="83" y="18"/>
                  </a:cubicBezTo>
                  <a:cubicBezTo>
                    <a:pt x="74" y="31"/>
                    <a:pt x="66" y="45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4" name="Freeform 16"/>
            <p:cNvSpPr/>
            <p:nvPr/>
          </p:nvSpPr>
          <p:spPr bwMode="auto">
            <a:xfrm>
              <a:off x="3164" y="1179"/>
              <a:ext cx="31" cy="37"/>
            </a:xfrm>
            <a:custGeom>
              <a:avLst/>
              <a:gdLst>
                <a:gd name="T0" fmla="*/ 14 w 33"/>
                <a:gd name="T1" fmla="*/ 1 h 40"/>
                <a:gd name="T2" fmla="*/ 17 w 33"/>
                <a:gd name="T3" fmla="*/ 12 h 40"/>
                <a:gd name="T4" fmla="*/ 33 w 33"/>
                <a:gd name="T5" fmla="*/ 12 h 40"/>
                <a:gd name="T6" fmla="*/ 19 w 33"/>
                <a:gd name="T7" fmla="*/ 20 h 40"/>
                <a:gd name="T8" fmla="*/ 19 w 33"/>
                <a:gd name="T9" fmla="*/ 40 h 40"/>
                <a:gd name="T10" fmla="*/ 16 w 33"/>
                <a:gd name="T11" fmla="*/ 31 h 40"/>
                <a:gd name="T12" fmla="*/ 13 w 33"/>
                <a:gd name="T13" fmla="*/ 22 h 40"/>
                <a:gd name="T14" fmla="*/ 0 w 33"/>
                <a:gd name="T15" fmla="*/ 25 h 40"/>
                <a:gd name="T16" fmla="*/ 10 w 33"/>
                <a:gd name="T17" fmla="*/ 17 h 40"/>
                <a:gd name="T18" fmla="*/ 1 w 33"/>
                <a:gd name="T19" fmla="*/ 5 h 40"/>
                <a:gd name="T20" fmla="*/ 14 w 33"/>
                <a:gd name="T21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40">
                  <a:moveTo>
                    <a:pt x="14" y="1"/>
                  </a:moveTo>
                  <a:cubicBezTo>
                    <a:pt x="15" y="4"/>
                    <a:pt x="15" y="9"/>
                    <a:pt x="17" y="12"/>
                  </a:cubicBezTo>
                  <a:cubicBezTo>
                    <a:pt x="19" y="8"/>
                    <a:pt x="33" y="7"/>
                    <a:pt x="33" y="12"/>
                  </a:cubicBezTo>
                  <a:cubicBezTo>
                    <a:pt x="33" y="17"/>
                    <a:pt x="21" y="17"/>
                    <a:pt x="19" y="20"/>
                  </a:cubicBezTo>
                  <a:cubicBezTo>
                    <a:pt x="19" y="26"/>
                    <a:pt x="22" y="35"/>
                    <a:pt x="19" y="40"/>
                  </a:cubicBezTo>
                  <a:cubicBezTo>
                    <a:pt x="17" y="38"/>
                    <a:pt x="17" y="34"/>
                    <a:pt x="16" y="31"/>
                  </a:cubicBezTo>
                  <a:cubicBezTo>
                    <a:pt x="15" y="28"/>
                    <a:pt x="14" y="25"/>
                    <a:pt x="13" y="22"/>
                  </a:cubicBezTo>
                  <a:cubicBezTo>
                    <a:pt x="9" y="22"/>
                    <a:pt x="5" y="28"/>
                    <a:pt x="0" y="25"/>
                  </a:cubicBezTo>
                  <a:cubicBezTo>
                    <a:pt x="3" y="21"/>
                    <a:pt x="7" y="20"/>
                    <a:pt x="10" y="17"/>
                  </a:cubicBezTo>
                  <a:cubicBezTo>
                    <a:pt x="9" y="12"/>
                    <a:pt x="6" y="8"/>
                    <a:pt x="1" y="5"/>
                  </a:cubicBezTo>
                  <a:cubicBezTo>
                    <a:pt x="3" y="1"/>
                    <a:pt x="8" y="0"/>
                    <a:pt x="1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5" name="Freeform 17"/>
            <p:cNvSpPr>
              <a:spLocks noEditPoints="1"/>
            </p:cNvSpPr>
            <p:nvPr/>
          </p:nvSpPr>
          <p:spPr bwMode="auto">
            <a:xfrm>
              <a:off x="3947" y="1197"/>
              <a:ext cx="88" cy="114"/>
            </a:xfrm>
            <a:custGeom>
              <a:avLst/>
              <a:gdLst>
                <a:gd name="T0" fmla="*/ 65 w 95"/>
                <a:gd name="T1" fmla="*/ 7 h 123"/>
                <a:gd name="T2" fmla="*/ 66 w 95"/>
                <a:gd name="T3" fmla="*/ 21 h 123"/>
                <a:gd name="T4" fmla="*/ 77 w 95"/>
                <a:gd name="T5" fmla="*/ 31 h 123"/>
                <a:gd name="T6" fmla="*/ 90 w 95"/>
                <a:gd name="T7" fmla="*/ 55 h 123"/>
                <a:gd name="T8" fmla="*/ 80 w 95"/>
                <a:gd name="T9" fmla="*/ 54 h 123"/>
                <a:gd name="T10" fmla="*/ 54 w 95"/>
                <a:gd name="T11" fmla="*/ 57 h 123"/>
                <a:gd name="T12" fmla="*/ 69 w 95"/>
                <a:gd name="T13" fmla="*/ 107 h 123"/>
                <a:gd name="T14" fmla="*/ 75 w 95"/>
                <a:gd name="T15" fmla="*/ 123 h 123"/>
                <a:gd name="T16" fmla="*/ 66 w 95"/>
                <a:gd name="T17" fmla="*/ 119 h 123"/>
                <a:gd name="T18" fmla="*/ 59 w 95"/>
                <a:gd name="T19" fmla="*/ 112 h 123"/>
                <a:gd name="T20" fmla="*/ 46 w 95"/>
                <a:gd name="T21" fmla="*/ 98 h 123"/>
                <a:gd name="T22" fmla="*/ 45 w 95"/>
                <a:gd name="T23" fmla="*/ 56 h 123"/>
                <a:gd name="T24" fmla="*/ 7 w 95"/>
                <a:gd name="T25" fmla="*/ 36 h 123"/>
                <a:gd name="T26" fmla="*/ 0 w 95"/>
                <a:gd name="T27" fmla="*/ 25 h 123"/>
                <a:gd name="T28" fmla="*/ 5 w 95"/>
                <a:gd name="T29" fmla="*/ 27 h 123"/>
                <a:gd name="T30" fmla="*/ 45 w 95"/>
                <a:gd name="T31" fmla="*/ 47 h 123"/>
                <a:gd name="T32" fmla="*/ 47 w 95"/>
                <a:gd name="T33" fmla="*/ 21 h 123"/>
                <a:gd name="T34" fmla="*/ 1 w 95"/>
                <a:gd name="T35" fmla="*/ 0 h 123"/>
                <a:gd name="T36" fmla="*/ 2 w 95"/>
                <a:gd name="T37" fmla="*/ 0 h 123"/>
                <a:gd name="T38" fmla="*/ 58 w 95"/>
                <a:gd name="T39" fmla="*/ 10 h 123"/>
                <a:gd name="T40" fmla="*/ 65 w 95"/>
                <a:gd name="T41" fmla="*/ 7 h 123"/>
                <a:gd name="T42" fmla="*/ 53 w 95"/>
                <a:gd name="T43" fmla="*/ 47 h 123"/>
                <a:gd name="T44" fmla="*/ 66 w 95"/>
                <a:gd name="T45" fmla="*/ 45 h 123"/>
                <a:gd name="T46" fmla="*/ 76 w 95"/>
                <a:gd name="T47" fmla="*/ 40 h 123"/>
                <a:gd name="T48" fmla="*/ 69 w 95"/>
                <a:gd name="T49" fmla="*/ 33 h 123"/>
                <a:gd name="T50" fmla="*/ 58 w 95"/>
                <a:gd name="T51" fmla="*/ 22 h 123"/>
                <a:gd name="T52" fmla="*/ 52 w 95"/>
                <a:gd name="T53" fmla="*/ 21 h 123"/>
                <a:gd name="T54" fmla="*/ 53 w 95"/>
                <a:gd name="T55" fmla="*/ 4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23">
                  <a:moveTo>
                    <a:pt x="65" y="7"/>
                  </a:moveTo>
                  <a:cubicBezTo>
                    <a:pt x="69" y="9"/>
                    <a:pt x="69" y="18"/>
                    <a:pt x="66" y="21"/>
                  </a:cubicBezTo>
                  <a:cubicBezTo>
                    <a:pt x="69" y="25"/>
                    <a:pt x="72" y="28"/>
                    <a:pt x="77" y="31"/>
                  </a:cubicBezTo>
                  <a:cubicBezTo>
                    <a:pt x="84" y="37"/>
                    <a:pt x="95" y="41"/>
                    <a:pt x="90" y="55"/>
                  </a:cubicBezTo>
                  <a:cubicBezTo>
                    <a:pt x="86" y="56"/>
                    <a:pt x="83" y="54"/>
                    <a:pt x="80" y="54"/>
                  </a:cubicBezTo>
                  <a:cubicBezTo>
                    <a:pt x="71" y="54"/>
                    <a:pt x="63" y="57"/>
                    <a:pt x="54" y="57"/>
                  </a:cubicBezTo>
                  <a:cubicBezTo>
                    <a:pt x="56" y="76"/>
                    <a:pt x="63" y="92"/>
                    <a:pt x="69" y="107"/>
                  </a:cubicBezTo>
                  <a:cubicBezTo>
                    <a:pt x="71" y="112"/>
                    <a:pt x="74" y="117"/>
                    <a:pt x="75" y="123"/>
                  </a:cubicBezTo>
                  <a:cubicBezTo>
                    <a:pt x="72" y="123"/>
                    <a:pt x="69" y="120"/>
                    <a:pt x="66" y="119"/>
                  </a:cubicBezTo>
                  <a:cubicBezTo>
                    <a:pt x="64" y="117"/>
                    <a:pt x="61" y="114"/>
                    <a:pt x="59" y="112"/>
                  </a:cubicBezTo>
                  <a:cubicBezTo>
                    <a:pt x="55" y="109"/>
                    <a:pt x="49" y="103"/>
                    <a:pt x="46" y="98"/>
                  </a:cubicBezTo>
                  <a:cubicBezTo>
                    <a:pt x="41" y="87"/>
                    <a:pt x="47" y="71"/>
                    <a:pt x="45" y="56"/>
                  </a:cubicBezTo>
                  <a:cubicBezTo>
                    <a:pt x="30" y="53"/>
                    <a:pt x="17" y="46"/>
                    <a:pt x="7" y="36"/>
                  </a:cubicBezTo>
                  <a:cubicBezTo>
                    <a:pt x="4" y="33"/>
                    <a:pt x="0" y="29"/>
                    <a:pt x="0" y="25"/>
                  </a:cubicBezTo>
                  <a:cubicBezTo>
                    <a:pt x="2" y="24"/>
                    <a:pt x="4" y="26"/>
                    <a:pt x="5" y="27"/>
                  </a:cubicBezTo>
                  <a:cubicBezTo>
                    <a:pt x="16" y="35"/>
                    <a:pt x="29" y="44"/>
                    <a:pt x="45" y="47"/>
                  </a:cubicBezTo>
                  <a:cubicBezTo>
                    <a:pt x="46" y="38"/>
                    <a:pt x="46" y="29"/>
                    <a:pt x="47" y="21"/>
                  </a:cubicBezTo>
                  <a:cubicBezTo>
                    <a:pt x="28" y="18"/>
                    <a:pt x="11" y="12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6" y="5"/>
                    <a:pt x="38" y="14"/>
                    <a:pt x="58" y="10"/>
                  </a:cubicBezTo>
                  <a:cubicBezTo>
                    <a:pt x="60" y="9"/>
                    <a:pt x="62" y="7"/>
                    <a:pt x="65" y="7"/>
                  </a:cubicBezTo>
                  <a:close/>
                  <a:moveTo>
                    <a:pt x="53" y="47"/>
                  </a:moveTo>
                  <a:cubicBezTo>
                    <a:pt x="57" y="47"/>
                    <a:pt x="61" y="46"/>
                    <a:pt x="66" y="45"/>
                  </a:cubicBezTo>
                  <a:cubicBezTo>
                    <a:pt x="69" y="44"/>
                    <a:pt x="75" y="43"/>
                    <a:pt x="76" y="40"/>
                  </a:cubicBezTo>
                  <a:cubicBezTo>
                    <a:pt x="76" y="37"/>
                    <a:pt x="71" y="35"/>
                    <a:pt x="69" y="33"/>
                  </a:cubicBezTo>
                  <a:cubicBezTo>
                    <a:pt x="63" y="29"/>
                    <a:pt x="61" y="26"/>
                    <a:pt x="58" y="22"/>
                  </a:cubicBezTo>
                  <a:cubicBezTo>
                    <a:pt x="56" y="21"/>
                    <a:pt x="54" y="21"/>
                    <a:pt x="52" y="21"/>
                  </a:cubicBezTo>
                  <a:cubicBezTo>
                    <a:pt x="52" y="30"/>
                    <a:pt x="52" y="39"/>
                    <a:pt x="5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6" name="Freeform 18"/>
            <p:cNvSpPr/>
            <p:nvPr/>
          </p:nvSpPr>
          <p:spPr bwMode="auto">
            <a:xfrm>
              <a:off x="3049" y="1364"/>
              <a:ext cx="146" cy="147"/>
            </a:xfrm>
            <a:custGeom>
              <a:avLst/>
              <a:gdLst>
                <a:gd name="T0" fmla="*/ 78 w 158"/>
                <a:gd name="T1" fmla="*/ 0 h 159"/>
                <a:gd name="T2" fmla="*/ 95 w 158"/>
                <a:gd name="T3" fmla="*/ 41 h 159"/>
                <a:gd name="T4" fmla="*/ 135 w 158"/>
                <a:gd name="T5" fmla="*/ 23 h 159"/>
                <a:gd name="T6" fmla="*/ 117 w 158"/>
                <a:gd name="T7" fmla="*/ 63 h 159"/>
                <a:gd name="T8" fmla="*/ 158 w 158"/>
                <a:gd name="T9" fmla="*/ 79 h 159"/>
                <a:gd name="T10" fmla="*/ 117 w 158"/>
                <a:gd name="T11" fmla="*/ 95 h 159"/>
                <a:gd name="T12" fmla="*/ 134 w 158"/>
                <a:gd name="T13" fmla="*/ 135 h 159"/>
                <a:gd name="T14" fmla="*/ 95 w 158"/>
                <a:gd name="T15" fmla="*/ 118 h 159"/>
                <a:gd name="T16" fmla="*/ 79 w 158"/>
                <a:gd name="T17" fmla="*/ 159 h 159"/>
                <a:gd name="T18" fmla="*/ 63 w 158"/>
                <a:gd name="T19" fmla="*/ 118 h 159"/>
                <a:gd name="T20" fmla="*/ 23 w 158"/>
                <a:gd name="T21" fmla="*/ 135 h 159"/>
                <a:gd name="T22" fmla="*/ 40 w 158"/>
                <a:gd name="T23" fmla="*/ 96 h 159"/>
                <a:gd name="T24" fmla="*/ 0 w 158"/>
                <a:gd name="T25" fmla="*/ 80 h 159"/>
                <a:gd name="T26" fmla="*/ 40 w 158"/>
                <a:gd name="T27" fmla="*/ 63 h 159"/>
                <a:gd name="T28" fmla="*/ 23 w 158"/>
                <a:gd name="T29" fmla="*/ 23 h 159"/>
                <a:gd name="T30" fmla="*/ 62 w 158"/>
                <a:gd name="T31" fmla="*/ 41 h 159"/>
                <a:gd name="T32" fmla="*/ 78 w 158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159">
                  <a:moveTo>
                    <a:pt x="78" y="0"/>
                  </a:moveTo>
                  <a:cubicBezTo>
                    <a:pt x="84" y="13"/>
                    <a:pt x="89" y="27"/>
                    <a:pt x="95" y="41"/>
                  </a:cubicBezTo>
                  <a:cubicBezTo>
                    <a:pt x="108" y="35"/>
                    <a:pt x="121" y="29"/>
                    <a:pt x="135" y="23"/>
                  </a:cubicBezTo>
                  <a:cubicBezTo>
                    <a:pt x="129" y="36"/>
                    <a:pt x="123" y="50"/>
                    <a:pt x="117" y="63"/>
                  </a:cubicBezTo>
                  <a:cubicBezTo>
                    <a:pt x="130" y="69"/>
                    <a:pt x="144" y="74"/>
                    <a:pt x="158" y="79"/>
                  </a:cubicBezTo>
                  <a:cubicBezTo>
                    <a:pt x="145" y="85"/>
                    <a:pt x="131" y="90"/>
                    <a:pt x="117" y="95"/>
                  </a:cubicBezTo>
                  <a:cubicBezTo>
                    <a:pt x="123" y="109"/>
                    <a:pt x="129" y="122"/>
                    <a:pt x="134" y="135"/>
                  </a:cubicBezTo>
                  <a:cubicBezTo>
                    <a:pt x="121" y="130"/>
                    <a:pt x="108" y="124"/>
                    <a:pt x="95" y="118"/>
                  </a:cubicBezTo>
                  <a:cubicBezTo>
                    <a:pt x="89" y="131"/>
                    <a:pt x="84" y="145"/>
                    <a:pt x="79" y="159"/>
                  </a:cubicBezTo>
                  <a:cubicBezTo>
                    <a:pt x="73" y="145"/>
                    <a:pt x="68" y="131"/>
                    <a:pt x="63" y="118"/>
                  </a:cubicBezTo>
                  <a:cubicBezTo>
                    <a:pt x="49" y="124"/>
                    <a:pt x="36" y="130"/>
                    <a:pt x="23" y="135"/>
                  </a:cubicBezTo>
                  <a:cubicBezTo>
                    <a:pt x="28" y="122"/>
                    <a:pt x="34" y="109"/>
                    <a:pt x="40" y="96"/>
                  </a:cubicBezTo>
                  <a:cubicBezTo>
                    <a:pt x="27" y="90"/>
                    <a:pt x="13" y="85"/>
                    <a:pt x="0" y="80"/>
                  </a:cubicBezTo>
                  <a:cubicBezTo>
                    <a:pt x="13" y="74"/>
                    <a:pt x="27" y="69"/>
                    <a:pt x="40" y="63"/>
                  </a:cubicBezTo>
                  <a:cubicBezTo>
                    <a:pt x="34" y="50"/>
                    <a:pt x="28" y="37"/>
                    <a:pt x="23" y="23"/>
                  </a:cubicBezTo>
                  <a:cubicBezTo>
                    <a:pt x="36" y="29"/>
                    <a:pt x="49" y="35"/>
                    <a:pt x="62" y="41"/>
                  </a:cubicBezTo>
                  <a:cubicBezTo>
                    <a:pt x="68" y="28"/>
                    <a:pt x="73" y="14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7" name="Freeform 19"/>
            <p:cNvSpPr/>
            <p:nvPr/>
          </p:nvSpPr>
          <p:spPr bwMode="auto">
            <a:xfrm>
              <a:off x="4051" y="1364"/>
              <a:ext cx="147" cy="147"/>
            </a:xfrm>
            <a:custGeom>
              <a:avLst/>
              <a:gdLst>
                <a:gd name="T0" fmla="*/ 79 w 159"/>
                <a:gd name="T1" fmla="*/ 0 h 159"/>
                <a:gd name="T2" fmla="*/ 95 w 159"/>
                <a:gd name="T3" fmla="*/ 41 h 159"/>
                <a:gd name="T4" fmla="*/ 135 w 159"/>
                <a:gd name="T5" fmla="*/ 23 h 159"/>
                <a:gd name="T6" fmla="*/ 118 w 159"/>
                <a:gd name="T7" fmla="*/ 63 h 159"/>
                <a:gd name="T8" fmla="*/ 159 w 159"/>
                <a:gd name="T9" fmla="*/ 79 h 159"/>
                <a:gd name="T10" fmla="*/ 118 w 159"/>
                <a:gd name="T11" fmla="*/ 95 h 159"/>
                <a:gd name="T12" fmla="*/ 135 w 159"/>
                <a:gd name="T13" fmla="*/ 135 h 159"/>
                <a:gd name="T14" fmla="*/ 96 w 159"/>
                <a:gd name="T15" fmla="*/ 118 h 159"/>
                <a:gd name="T16" fmla="*/ 80 w 159"/>
                <a:gd name="T17" fmla="*/ 159 h 159"/>
                <a:gd name="T18" fmla="*/ 63 w 159"/>
                <a:gd name="T19" fmla="*/ 118 h 159"/>
                <a:gd name="T20" fmla="*/ 24 w 159"/>
                <a:gd name="T21" fmla="*/ 135 h 159"/>
                <a:gd name="T22" fmla="*/ 41 w 159"/>
                <a:gd name="T23" fmla="*/ 96 h 159"/>
                <a:gd name="T24" fmla="*/ 0 w 159"/>
                <a:gd name="T25" fmla="*/ 80 h 159"/>
                <a:gd name="T26" fmla="*/ 41 w 159"/>
                <a:gd name="T27" fmla="*/ 63 h 159"/>
                <a:gd name="T28" fmla="*/ 24 w 159"/>
                <a:gd name="T29" fmla="*/ 23 h 159"/>
                <a:gd name="T30" fmla="*/ 63 w 159"/>
                <a:gd name="T31" fmla="*/ 41 h 159"/>
                <a:gd name="T32" fmla="*/ 79 w 159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" h="159">
                  <a:moveTo>
                    <a:pt x="79" y="0"/>
                  </a:moveTo>
                  <a:cubicBezTo>
                    <a:pt x="85" y="13"/>
                    <a:pt x="90" y="27"/>
                    <a:pt x="95" y="41"/>
                  </a:cubicBezTo>
                  <a:cubicBezTo>
                    <a:pt x="109" y="35"/>
                    <a:pt x="122" y="29"/>
                    <a:pt x="135" y="23"/>
                  </a:cubicBezTo>
                  <a:cubicBezTo>
                    <a:pt x="130" y="37"/>
                    <a:pt x="124" y="50"/>
                    <a:pt x="118" y="63"/>
                  </a:cubicBezTo>
                  <a:cubicBezTo>
                    <a:pt x="131" y="69"/>
                    <a:pt x="145" y="74"/>
                    <a:pt x="159" y="79"/>
                  </a:cubicBezTo>
                  <a:cubicBezTo>
                    <a:pt x="146" y="85"/>
                    <a:pt x="132" y="90"/>
                    <a:pt x="118" y="95"/>
                  </a:cubicBezTo>
                  <a:cubicBezTo>
                    <a:pt x="124" y="109"/>
                    <a:pt x="130" y="122"/>
                    <a:pt x="135" y="135"/>
                  </a:cubicBezTo>
                  <a:cubicBezTo>
                    <a:pt x="122" y="130"/>
                    <a:pt x="109" y="124"/>
                    <a:pt x="96" y="118"/>
                  </a:cubicBezTo>
                  <a:cubicBezTo>
                    <a:pt x="90" y="131"/>
                    <a:pt x="85" y="145"/>
                    <a:pt x="80" y="159"/>
                  </a:cubicBezTo>
                  <a:cubicBezTo>
                    <a:pt x="74" y="145"/>
                    <a:pt x="69" y="131"/>
                    <a:pt x="63" y="118"/>
                  </a:cubicBezTo>
                  <a:cubicBezTo>
                    <a:pt x="50" y="124"/>
                    <a:pt x="37" y="130"/>
                    <a:pt x="24" y="135"/>
                  </a:cubicBezTo>
                  <a:cubicBezTo>
                    <a:pt x="29" y="122"/>
                    <a:pt x="35" y="109"/>
                    <a:pt x="41" y="96"/>
                  </a:cubicBezTo>
                  <a:cubicBezTo>
                    <a:pt x="28" y="90"/>
                    <a:pt x="14" y="85"/>
                    <a:pt x="0" y="80"/>
                  </a:cubicBezTo>
                  <a:cubicBezTo>
                    <a:pt x="13" y="74"/>
                    <a:pt x="27" y="69"/>
                    <a:pt x="41" y="63"/>
                  </a:cubicBezTo>
                  <a:cubicBezTo>
                    <a:pt x="35" y="50"/>
                    <a:pt x="29" y="37"/>
                    <a:pt x="24" y="23"/>
                  </a:cubicBezTo>
                  <a:cubicBezTo>
                    <a:pt x="37" y="29"/>
                    <a:pt x="50" y="35"/>
                    <a:pt x="63" y="41"/>
                  </a:cubicBezTo>
                  <a:cubicBezTo>
                    <a:pt x="69" y="28"/>
                    <a:pt x="74" y="14"/>
                    <a:pt x="7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8" name="Freeform 20"/>
            <p:cNvSpPr>
              <a:spLocks noEditPoints="1"/>
            </p:cNvSpPr>
            <p:nvPr/>
          </p:nvSpPr>
          <p:spPr bwMode="auto">
            <a:xfrm>
              <a:off x="3279" y="1453"/>
              <a:ext cx="686" cy="365"/>
            </a:xfrm>
            <a:custGeom>
              <a:avLst/>
              <a:gdLst>
                <a:gd name="T0" fmla="*/ 173 w 744"/>
                <a:gd name="T1" fmla="*/ 171 h 395"/>
                <a:gd name="T2" fmla="*/ 155 w 744"/>
                <a:gd name="T3" fmla="*/ 238 h 395"/>
                <a:gd name="T4" fmla="*/ 576 w 744"/>
                <a:gd name="T5" fmla="*/ 274 h 395"/>
                <a:gd name="T6" fmla="*/ 565 w 744"/>
                <a:gd name="T7" fmla="*/ 200 h 395"/>
                <a:gd name="T8" fmla="*/ 654 w 744"/>
                <a:gd name="T9" fmla="*/ 147 h 395"/>
                <a:gd name="T10" fmla="*/ 637 w 744"/>
                <a:gd name="T11" fmla="*/ 0 h 395"/>
                <a:gd name="T12" fmla="*/ 736 w 744"/>
                <a:gd name="T13" fmla="*/ 25 h 395"/>
                <a:gd name="T14" fmla="*/ 723 w 744"/>
                <a:gd name="T15" fmla="*/ 112 h 395"/>
                <a:gd name="T16" fmla="*/ 714 w 744"/>
                <a:gd name="T17" fmla="*/ 207 h 395"/>
                <a:gd name="T18" fmla="*/ 679 w 744"/>
                <a:gd name="T19" fmla="*/ 297 h 395"/>
                <a:gd name="T20" fmla="*/ 613 w 744"/>
                <a:gd name="T21" fmla="*/ 331 h 395"/>
                <a:gd name="T22" fmla="*/ 558 w 744"/>
                <a:gd name="T23" fmla="*/ 392 h 395"/>
                <a:gd name="T24" fmla="*/ 193 w 744"/>
                <a:gd name="T25" fmla="*/ 390 h 395"/>
                <a:gd name="T26" fmla="*/ 132 w 744"/>
                <a:gd name="T27" fmla="*/ 336 h 395"/>
                <a:gd name="T28" fmla="*/ 83 w 744"/>
                <a:gd name="T29" fmla="*/ 316 h 395"/>
                <a:gd name="T30" fmla="*/ 65 w 744"/>
                <a:gd name="T31" fmla="*/ 260 h 395"/>
                <a:gd name="T32" fmla="*/ 2 w 744"/>
                <a:gd name="T33" fmla="*/ 151 h 395"/>
                <a:gd name="T34" fmla="*/ 21 w 744"/>
                <a:gd name="T35" fmla="*/ 99 h 395"/>
                <a:gd name="T36" fmla="*/ 12 w 744"/>
                <a:gd name="T37" fmla="*/ 48 h 395"/>
                <a:gd name="T38" fmla="*/ 106 w 744"/>
                <a:gd name="T39" fmla="*/ 0 h 395"/>
                <a:gd name="T40" fmla="*/ 92 w 744"/>
                <a:gd name="T41" fmla="*/ 109 h 395"/>
                <a:gd name="T42" fmla="*/ 15 w 744"/>
                <a:gd name="T43" fmla="*/ 33 h 395"/>
                <a:gd name="T44" fmla="*/ 74 w 744"/>
                <a:gd name="T45" fmla="*/ 49 h 395"/>
                <a:gd name="T46" fmla="*/ 71 w 744"/>
                <a:gd name="T47" fmla="*/ 19 h 395"/>
                <a:gd name="T48" fmla="*/ 673 w 744"/>
                <a:gd name="T49" fmla="*/ 18 h 395"/>
                <a:gd name="T50" fmla="*/ 670 w 744"/>
                <a:gd name="T51" fmla="*/ 49 h 395"/>
                <a:gd name="T52" fmla="*/ 729 w 744"/>
                <a:gd name="T53" fmla="*/ 36 h 395"/>
                <a:gd name="T54" fmla="*/ 673 w 744"/>
                <a:gd name="T55" fmla="*/ 18 h 395"/>
                <a:gd name="T56" fmla="*/ 28 w 744"/>
                <a:gd name="T57" fmla="*/ 117 h 395"/>
                <a:gd name="T58" fmla="*/ 32 w 744"/>
                <a:gd name="T59" fmla="*/ 183 h 395"/>
                <a:gd name="T60" fmla="*/ 80 w 744"/>
                <a:gd name="T61" fmla="*/ 133 h 395"/>
                <a:gd name="T62" fmla="*/ 99 w 744"/>
                <a:gd name="T63" fmla="*/ 27 h 395"/>
                <a:gd name="T64" fmla="*/ 648 w 744"/>
                <a:gd name="T65" fmla="*/ 74 h 395"/>
                <a:gd name="T66" fmla="*/ 664 w 744"/>
                <a:gd name="T67" fmla="*/ 155 h 395"/>
                <a:gd name="T68" fmla="*/ 721 w 744"/>
                <a:gd name="T69" fmla="*/ 184 h 395"/>
                <a:gd name="T70" fmla="*/ 728 w 744"/>
                <a:gd name="T71" fmla="*/ 135 h 395"/>
                <a:gd name="T72" fmla="*/ 645 w 744"/>
                <a:gd name="T73" fmla="*/ 27 h 395"/>
                <a:gd name="T74" fmla="*/ 31 w 744"/>
                <a:gd name="T75" fmla="*/ 58 h 395"/>
                <a:gd name="T76" fmla="*/ 31 w 744"/>
                <a:gd name="T77" fmla="*/ 58 h 395"/>
                <a:gd name="T78" fmla="*/ 713 w 744"/>
                <a:gd name="T79" fmla="*/ 58 h 395"/>
                <a:gd name="T80" fmla="*/ 86 w 744"/>
                <a:gd name="T81" fmla="*/ 158 h 395"/>
                <a:gd name="T82" fmla="*/ 104 w 744"/>
                <a:gd name="T83" fmla="*/ 238 h 395"/>
                <a:gd name="T84" fmla="*/ 144 w 744"/>
                <a:gd name="T85" fmla="*/ 347 h 395"/>
                <a:gd name="T86" fmla="*/ 164 w 744"/>
                <a:gd name="T87" fmla="*/ 331 h 395"/>
                <a:gd name="T88" fmla="*/ 144 w 744"/>
                <a:gd name="T89" fmla="*/ 246 h 395"/>
                <a:gd name="T90" fmla="*/ 158 w 744"/>
                <a:gd name="T91" fmla="*/ 166 h 395"/>
                <a:gd name="T92" fmla="*/ 86 w 744"/>
                <a:gd name="T93" fmla="*/ 158 h 395"/>
                <a:gd name="T94" fmla="*/ 585 w 744"/>
                <a:gd name="T95" fmla="*/ 166 h 395"/>
                <a:gd name="T96" fmla="*/ 593 w 744"/>
                <a:gd name="T97" fmla="*/ 270 h 395"/>
                <a:gd name="T98" fmla="*/ 580 w 744"/>
                <a:gd name="T99" fmla="*/ 378 h 395"/>
                <a:gd name="T100" fmla="*/ 637 w 744"/>
                <a:gd name="T101" fmla="*/ 293 h 395"/>
                <a:gd name="T102" fmla="*/ 659 w 744"/>
                <a:gd name="T103" fmla="*/ 198 h 395"/>
                <a:gd name="T104" fmla="*/ 30 w 744"/>
                <a:gd name="T105" fmla="*/ 193 h 395"/>
                <a:gd name="T106" fmla="*/ 77 w 744"/>
                <a:gd name="T107" fmla="*/ 308 h 395"/>
                <a:gd name="T108" fmla="*/ 92 w 744"/>
                <a:gd name="T109" fmla="*/ 230 h 395"/>
                <a:gd name="T110" fmla="*/ 30 w 744"/>
                <a:gd name="T111" fmla="*/ 193 h 395"/>
                <a:gd name="T112" fmla="*/ 656 w 744"/>
                <a:gd name="T113" fmla="*/ 303 h 395"/>
                <a:gd name="T114" fmla="*/ 670 w 744"/>
                <a:gd name="T115" fmla="*/ 264 h 395"/>
                <a:gd name="T116" fmla="*/ 669 w 744"/>
                <a:gd name="T117" fmla="*/ 174 h 395"/>
                <a:gd name="T118" fmla="*/ 257 w 744"/>
                <a:gd name="T119" fmla="*/ 268 h 395"/>
                <a:gd name="T120" fmla="*/ 179 w 744"/>
                <a:gd name="T121" fmla="*/ 383 h 395"/>
                <a:gd name="T122" fmla="*/ 543 w 744"/>
                <a:gd name="T123" fmla="*/ 379 h 395"/>
                <a:gd name="T124" fmla="*/ 572 w 744"/>
                <a:gd name="T125" fmla="*/ 284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44" h="395">
                  <a:moveTo>
                    <a:pt x="90" y="147"/>
                  </a:moveTo>
                  <a:cubicBezTo>
                    <a:pt x="114" y="148"/>
                    <a:pt x="139" y="144"/>
                    <a:pt x="155" y="153"/>
                  </a:cubicBezTo>
                  <a:cubicBezTo>
                    <a:pt x="163" y="157"/>
                    <a:pt x="168" y="163"/>
                    <a:pt x="173" y="171"/>
                  </a:cubicBezTo>
                  <a:cubicBezTo>
                    <a:pt x="177" y="179"/>
                    <a:pt x="181" y="192"/>
                    <a:pt x="178" y="203"/>
                  </a:cubicBezTo>
                  <a:cubicBezTo>
                    <a:pt x="176" y="210"/>
                    <a:pt x="172" y="216"/>
                    <a:pt x="168" y="222"/>
                  </a:cubicBezTo>
                  <a:cubicBezTo>
                    <a:pt x="163" y="227"/>
                    <a:pt x="158" y="232"/>
                    <a:pt x="155" y="238"/>
                  </a:cubicBezTo>
                  <a:cubicBezTo>
                    <a:pt x="151" y="254"/>
                    <a:pt x="161" y="267"/>
                    <a:pt x="167" y="275"/>
                  </a:cubicBezTo>
                  <a:cubicBezTo>
                    <a:pt x="229" y="261"/>
                    <a:pt x="297" y="251"/>
                    <a:pt x="372" y="251"/>
                  </a:cubicBezTo>
                  <a:cubicBezTo>
                    <a:pt x="446" y="251"/>
                    <a:pt x="515" y="261"/>
                    <a:pt x="576" y="274"/>
                  </a:cubicBezTo>
                  <a:cubicBezTo>
                    <a:pt x="584" y="267"/>
                    <a:pt x="594" y="252"/>
                    <a:pt x="588" y="237"/>
                  </a:cubicBezTo>
                  <a:cubicBezTo>
                    <a:pt x="585" y="230"/>
                    <a:pt x="579" y="225"/>
                    <a:pt x="575" y="219"/>
                  </a:cubicBezTo>
                  <a:cubicBezTo>
                    <a:pt x="571" y="214"/>
                    <a:pt x="566" y="208"/>
                    <a:pt x="565" y="200"/>
                  </a:cubicBezTo>
                  <a:cubicBezTo>
                    <a:pt x="564" y="188"/>
                    <a:pt x="567" y="178"/>
                    <a:pt x="571" y="170"/>
                  </a:cubicBezTo>
                  <a:cubicBezTo>
                    <a:pt x="575" y="163"/>
                    <a:pt x="582" y="157"/>
                    <a:pt x="589" y="153"/>
                  </a:cubicBezTo>
                  <a:cubicBezTo>
                    <a:pt x="605" y="144"/>
                    <a:pt x="630" y="148"/>
                    <a:pt x="654" y="147"/>
                  </a:cubicBezTo>
                  <a:cubicBezTo>
                    <a:pt x="655" y="133"/>
                    <a:pt x="656" y="119"/>
                    <a:pt x="652" y="108"/>
                  </a:cubicBezTo>
                  <a:cubicBezTo>
                    <a:pt x="649" y="98"/>
                    <a:pt x="643" y="89"/>
                    <a:pt x="640" y="79"/>
                  </a:cubicBezTo>
                  <a:cubicBezTo>
                    <a:pt x="633" y="57"/>
                    <a:pt x="638" y="28"/>
                    <a:pt x="637" y="0"/>
                  </a:cubicBezTo>
                  <a:cubicBezTo>
                    <a:pt x="643" y="7"/>
                    <a:pt x="647" y="16"/>
                    <a:pt x="652" y="24"/>
                  </a:cubicBezTo>
                  <a:cubicBezTo>
                    <a:pt x="656" y="22"/>
                    <a:pt x="658" y="18"/>
                    <a:pt x="662" y="15"/>
                  </a:cubicBezTo>
                  <a:cubicBezTo>
                    <a:pt x="683" y="1"/>
                    <a:pt x="725" y="5"/>
                    <a:pt x="736" y="25"/>
                  </a:cubicBezTo>
                  <a:cubicBezTo>
                    <a:pt x="743" y="38"/>
                    <a:pt x="732" y="50"/>
                    <a:pt x="723" y="56"/>
                  </a:cubicBezTo>
                  <a:cubicBezTo>
                    <a:pt x="723" y="70"/>
                    <a:pt x="723" y="83"/>
                    <a:pt x="723" y="98"/>
                  </a:cubicBezTo>
                  <a:cubicBezTo>
                    <a:pt x="723" y="102"/>
                    <a:pt x="722" y="108"/>
                    <a:pt x="723" y="112"/>
                  </a:cubicBezTo>
                  <a:cubicBezTo>
                    <a:pt x="724" y="116"/>
                    <a:pt x="728" y="120"/>
                    <a:pt x="730" y="123"/>
                  </a:cubicBezTo>
                  <a:cubicBezTo>
                    <a:pt x="737" y="133"/>
                    <a:pt x="744" y="146"/>
                    <a:pt x="741" y="163"/>
                  </a:cubicBezTo>
                  <a:cubicBezTo>
                    <a:pt x="739" y="181"/>
                    <a:pt x="724" y="196"/>
                    <a:pt x="714" y="207"/>
                  </a:cubicBezTo>
                  <a:cubicBezTo>
                    <a:pt x="702" y="220"/>
                    <a:pt x="691" y="231"/>
                    <a:pt x="683" y="247"/>
                  </a:cubicBezTo>
                  <a:cubicBezTo>
                    <a:pt x="679" y="256"/>
                    <a:pt x="679" y="264"/>
                    <a:pt x="679" y="279"/>
                  </a:cubicBezTo>
                  <a:cubicBezTo>
                    <a:pt x="679" y="284"/>
                    <a:pt x="679" y="290"/>
                    <a:pt x="679" y="297"/>
                  </a:cubicBezTo>
                  <a:cubicBezTo>
                    <a:pt x="678" y="306"/>
                    <a:pt x="678" y="315"/>
                    <a:pt x="670" y="316"/>
                  </a:cubicBezTo>
                  <a:cubicBezTo>
                    <a:pt x="654" y="320"/>
                    <a:pt x="644" y="300"/>
                    <a:pt x="630" y="301"/>
                  </a:cubicBezTo>
                  <a:cubicBezTo>
                    <a:pt x="617" y="302"/>
                    <a:pt x="616" y="320"/>
                    <a:pt x="613" y="331"/>
                  </a:cubicBezTo>
                  <a:cubicBezTo>
                    <a:pt x="611" y="339"/>
                    <a:pt x="608" y="347"/>
                    <a:pt x="606" y="354"/>
                  </a:cubicBezTo>
                  <a:cubicBezTo>
                    <a:pt x="600" y="367"/>
                    <a:pt x="592" y="382"/>
                    <a:pt x="581" y="390"/>
                  </a:cubicBezTo>
                  <a:cubicBezTo>
                    <a:pt x="575" y="395"/>
                    <a:pt x="567" y="394"/>
                    <a:pt x="558" y="392"/>
                  </a:cubicBezTo>
                  <a:cubicBezTo>
                    <a:pt x="535" y="386"/>
                    <a:pt x="511" y="380"/>
                    <a:pt x="486" y="376"/>
                  </a:cubicBezTo>
                  <a:cubicBezTo>
                    <a:pt x="449" y="371"/>
                    <a:pt x="411" y="367"/>
                    <a:pt x="377" y="367"/>
                  </a:cubicBezTo>
                  <a:cubicBezTo>
                    <a:pt x="307" y="367"/>
                    <a:pt x="249" y="375"/>
                    <a:pt x="193" y="390"/>
                  </a:cubicBezTo>
                  <a:cubicBezTo>
                    <a:pt x="184" y="393"/>
                    <a:pt x="175" y="395"/>
                    <a:pt x="167" y="392"/>
                  </a:cubicBezTo>
                  <a:cubicBezTo>
                    <a:pt x="161" y="389"/>
                    <a:pt x="155" y="383"/>
                    <a:pt x="151" y="377"/>
                  </a:cubicBezTo>
                  <a:cubicBezTo>
                    <a:pt x="143" y="365"/>
                    <a:pt x="136" y="352"/>
                    <a:pt x="132" y="336"/>
                  </a:cubicBezTo>
                  <a:cubicBezTo>
                    <a:pt x="128" y="323"/>
                    <a:pt x="129" y="301"/>
                    <a:pt x="113" y="301"/>
                  </a:cubicBezTo>
                  <a:cubicBezTo>
                    <a:pt x="108" y="301"/>
                    <a:pt x="102" y="305"/>
                    <a:pt x="97" y="308"/>
                  </a:cubicBezTo>
                  <a:cubicBezTo>
                    <a:pt x="92" y="310"/>
                    <a:pt x="88" y="314"/>
                    <a:pt x="83" y="316"/>
                  </a:cubicBezTo>
                  <a:cubicBezTo>
                    <a:pt x="77" y="318"/>
                    <a:pt x="72" y="317"/>
                    <a:pt x="69" y="314"/>
                  </a:cubicBezTo>
                  <a:cubicBezTo>
                    <a:pt x="64" y="309"/>
                    <a:pt x="65" y="297"/>
                    <a:pt x="65" y="288"/>
                  </a:cubicBezTo>
                  <a:cubicBezTo>
                    <a:pt x="65" y="278"/>
                    <a:pt x="66" y="268"/>
                    <a:pt x="65" y="260"/>
                  </a:cubicBezTo>
                  <a:cubicBezTo>
                    <a:pt x="63" y="245"/>
                    <a:pt x="52" y="233"/>
                    <a:pt x="44" y="223"/>
                  </a:cubicBezTo>
                  <a:cubicBezTo>
                    <a:pt x="36" y="214"/>
                    <a:pt x="26" y="203"/>
                    <a:pt x="18" y="192"/>
                  </a:cubicBezTo>
                  <a:cubicBezTo>
                    <a:pt x="9" y="182"/>
                    <a:pt x="0" y="170"/>
                    <a:pt x="2" y="151"/>
                  </a:cubicBezTo>
                  <a:cubicBezTo>
                    <a:pt x="4" y="139"/>
                    <a:pt x="9" y="129"/>
                    <a:pt x="15" y="121"/>
                  </a:cubicBezTo>
                  <a:cubicBezTo>
                    <a:pt x="17" y="119"/>
                    <a:pt x="21" y="115"/>
                    <a:pt x="21" y="113"/>
                  </a:cubicBezTo>
                  <a:cubicBezTo>
                    <a:pt x="22" y="109"/>
                    <a:pt x="21" y="103"/>
                    <a:pt x="21" y="99"/>
                  </a:cubicBezTo>
                  <a:cubicBezTo>
                    <a:pt x="21" y="89"/>
                    <a:pt x="21" y="81"/>
                    <a:pt x="21" y="70"/>
                  </a:cubicBezTo>
                  <a:cubicBezTo>
                    <a:pt x="21" y="65"/>
                    <a:pt x="22" y="59"/>
                    <a:pt x="21" y="56"/>
                  </a:cubicBezTo>
                  <a:cubicBezTo>
                    <a:pt x="20" y="53"/>
                    <a:pt x="14" y="51"/>
                    <a:pt x="12" y="48"/>
                  </a:cubicBezTo>
                  <a:cubicBezTo>
                    <a:pt x="8" y="44"/>
                    <a:pt x="4" y="35"/>
                    <a:pt x="7" y="27"/>
                  </a:cubicBezTo>
                  <a:cubicBezTo>
                    <a:pt x="18" y="1"/>
                    <a:pt x="76" y="0"/>
                    <a:pt x="91" y="24"/>
                  </a:cubicBezTo>
                  <a:cubicBezTo>
                    <a:pt x="96" y="16"/>
                    <a:pt x="101" y="8"/>
                    <a:pt x="106" y="0"/>
                  </a:cubicBezTo>
                  <a:cubicBezTo>
                    <a:pt x="107" y="0"/>
                    <a:pt x="107" y="0"/>
                    <a:pt x="107" y="1"/>
                  </a:cubicBezTo>
                  <a:cubicBezTo>
                    <a:pt x="106" y="28"/>
                    <a:pt x="111" y="58"/>
                    <a:pt x="104" y="79"/>
                  </a:cubicBezTo>
                  <a:cubicBezTo>
                    <a:pt x="101" y="89"/>
                    <a:pt x="95" y="98"/>
                    <a:pt x="92" y="109"/>
                  </a:cubicBezTo>
                  <a:cubicBezTo>
                    <a:pt x="88" y="120"/>
                    <a:pt x="89" y="133"/>
                    <a:pt x="90" y="147"/>
                  </a:cubicBezTo>
                  <a:close/>
                  <a:moveTo>
                    <a:pt x="25" y="20"/>
                  </a:moveTo>
                  <a:cubicBezTo>
                    <a:pt x="21" y="22"/>
                    <a:pt x="15" y="28"/>
                    <a:pt x="15" y="33"/>
                  </a:cubicBezTo>
                  <a:cubicBezTo>
                    <a:pt x="14" y="40"/>
                    <a:pt x="20" y="46"/>
                    <a:pt x="26" y="48"/>
                  </a:cubicBezTo>
                  <a:cubicBezTo>
                    <a:pt x="32" y="51"/>
                    <a:pt x="43" y="49"/>
                    <a:pt x="52" y="49"/>
                  </a:cubicBezTo>
                  <a:cubicBezTo>
                    <a:pt x="59" y="49"/>
                    <a:pt x="70" y="51"/>
                    <a:pt x="74" y="49"/>
                  </a:cubicBezTo>
                  <a:cubicBezTo>
                    <a:pt x="77" y="48"/>
                    <a:pt x="78" y="44"/>
                    <a:pt x="80" y="41"/>
                  </a:cubicBezTo>
                  <a:cubicBezTo>
                    <a:pt x="82" y="38"/>
                    <a:pt x="85" y="35"/>
                    <a:pt x="85" y="32"/>
                  </a:cubicBezTo>
                  <a:cubicBezTo>
                    <a:pt x="85" y="26"/>
                    <a:pt x="76" y="21"/>
                    <a:pt x="71" y="19"/>
                  </a:cubicBezTo>
                  <a:cubicBezTo>
                    <a:pt x="64" y="16"/>
                    <a:pt x="55" y="15"/>
                    <a:pt x="48" y="15"/>
                  </a:cubicBezTo>
                  <a:cubicBezTo>
                    <a:pt x="39" y="15"/>
                    <a:pt x="31" y="17"/>
                    <a:pt x="25" y="20"/>
                  </a:cubicBezTo>
                  <a:close/>
                  <a:moveTo>
                    <a:pt x="673" y="18"/>
                  </a:moveTo>
                  <a:cubicBezTo>
                    <a:pt x="667" y="21"/>
                    <a:pt x="659" y="26"/>
                    <a:pt x="659" y="33"/>
                  </a:cubicBezTo>
                  <a:cubicBezTo>
                    <a:pt x="659" y="35"/>
                    <a:pt x="662" y="38"/>
                    <a:pt x="664" y="41"/>
                  </a:cubicBezTo>
                  <a:cubicBezTo>
                    <a:pt x="666" y="44"/>
                    <a:pt x="668" y="48"/>
                    <a:pt x="670" y="49"/>
                  </a:cubicBezTo>
                  <a:cubicBezTo>
                    <a:pt x="674" y="51"/>
                    <a:pt x="685" y="49"/>
                    <a:pt x="692" y="49"/>
                  </a:cubicBezTo>
                  <a:cubicBezTo>
                    <a:pt x="699" y="49"/>
                    <a:pt x="707" y="50"/>
                    <a:pt x="714" y="49"/>
                  </a:cubicBezTo>
                  <a:cubicBezTo>
                    <a:pt x="721" y="49"/>
                    <a:pt x="729" y="42"/>
                    <a:pt x="729" y="36"/>
                  </a:cubicBezTo>
                  <a:cubicBezTo>
                    <a:pt x="731" y="27"/>
                    <a:pt x="721" y="21"/>
                    <a:pt x="716" y="19"/>
                  </a:cubicBezTo>
                  <a:cubicBezTo>
                    <a:pt x="709" y="16"/>
                    <a:pt x="701" y="15"/>
                    <a:pt x="692" y="15"/>
                  </a:cubicBezTo>
                  <a:cubicBezTo>
                    <a:pt x="686" y="15"/>
                    <a:pt x="679" y="16"/>
                    <a:pt x="673" y="18"/>
                  </a:cubicBezTo>
                  <a:close/>
                  <a:moveTo>
                    <a:pt x="77" y="59"/>
                  </a:moveTo>
                  <a:cubicBezTo>
                    <a:pt x="70" y="70"/>
                    <a:pt x="62" y="80"/>
                    <a:pt x="54" y="89"/>
                  </a:cubicBezTo>
                  <a:cubicBezTo>
                    <a:pt x="45" y="99"/>
                    <a:pt x="37" y="107"/>
                    <a:pt x="28" y="117"/>
                  </a:cubicBezTo>
                  <a:cubicBezTo>
                    <a:pt x="19" y="128"/>
                    <a:pt x="7" y="144"/>
                    <a:pt x="11" y="164"/>
                  </a:cubicBezTo>
                  <a:cubicBezTo>
                    <a:pt x="12" y="170"/>
                    <a:pt x="19" y="183"/>
                    <a:pt x="23" y="184"/>
                  </a:cubicBezTo>
                  <a:cubicBezTo>
                    <a:pt x="25" y="185"/>
                    <a:pt x="29" y="184"/>
                    <a:pt x="32" y="183"/>
                  </a:cubicBezTo>
                  <a:cubicBezTo>
                    <a:pt x="49" y="180"/>
                    <a:pt x="59" y="174"/>
                    <a:pt x="69" y="166"/>
                  </a:cubicBezTo>
                  <a:cubicBezTo>
                    <a:pt x="73" y="163"/>
                    <a:pt x="78" y="158"/>
                    <a:pt x="80" y="154"/>
                  </a:cubicBezTo>
                  <a:cubicBezTo>
                    <a:pt x="81" y="148"/>
                    <a:pt x="80" y="140"/>
                    <a:pt x="80" y="133"/>
                  </a:cubicBezTo>
                  <a:cubicBezTo>
                    <a:pt x="80" y="127"/>
                    <a:pt x="80" y="119"/>
                    <a:pt x="81" y="113"/>
                  </a:cubicBezTo>
                  <a:cubicBezTo>
                    <a:pt x="83" y="99"/>
                    <a:pt x="93" y="89"/>
                    <a:pt x="96" y="74"/>
                  </a:cubicBezTo>
                  <a:cubicBezTo>
                    <a:pt x="100" y="60"/>
                    <a:pt x="99" y="46"/>
                    <a:pt x="99" y="27"/>
                  </a:cubicBezTo>
                  <a:cubicBezTo>
                    <a:pt x="99" y="27"/>
                    <a:pt x="99" y="26"/>
                    <a:pt x="99" y="26"/>
                  </a:cubicBezTo>
                  <a:cubicBezTo>
                    <a:pt x="92" y="37"/>
                    <a:pt x="85" y="48"/>
                    <a:pt x="77" y="59"/>
                  </a:cubicBezTo>
                  <a:close/>
                  <a:moveTo>
                    <a:pt x="648" y="74"/>
                  </a:moveTo>
                  <a:cubicBezTo>
                    <a:pt x="650" y="86"/>
                    <a:pt x="658" y="97"/>
                    <a:pt x="662" y="109"/>
                  </a:cubicBezTo>
                  <a:cubicBezTo>
                    <a:pt x="664" y="116"/>
                    <a:pt x="664" y="125"/>
                    <a:pt x="664" y="134"/>
                  </a:cubicBezTo>
                  <a:cubicBezTo>
                    <a:pt x="664" y="140"/>
                    <a:pt x="663" y="149"/>
                    <a:pt x="664" y="155"/>
                  </a:cubicBezTo>
                  <a:cubicBezTo>
                    <a:pt x="665" y="158"/>
                    <a:pt x="671" y="163"/>
                    <a:pt x="675" y="166"/>
                  </a:cubicBezTo>
                  <a:cubicBezTo>
                    <a:pt x="683" y="173"/>
                    <a:pt x="691" y="178"/>
                    <a:pt x="703" y="181"/>
                  </a:cubicBezTo>
                  <a:cubicBezTo>
                    <a:pt x="706" y="182"/>
                    <a:pt x="717" y="185"/>
                    <a:pt x="721" y="184"/>
                  </a:cubicBezTo>
                  <a:cubicBezTo>
                    <a:pt x="724" y="184"/>
                    <a:pt x="726" y="178"/>
                    <a:pt x="728" y="176"/>
                  </a:cubicBezTo>
                  <a:cubicBezTo>
                    <a:pt x="730" y="172"/>
                    <a:pt x="731" y="169"/>
                    <a:pt x="732" y="166"/>
                  </a:cubicBezTo>
                  <a:cubicBezTo>
                    <a:pt x="735" y="155"/>
                    <a:pt x="732" y="142"/>
                    <a:pt x="728" y="135"/>
                  </a:cubicBezTo>
                  <a:cubicBezTo>
                    <a:pt x="723" y="125"/>
                    <a:pt x="715" y="116"/>
                    <a:pt x="707" y="108"/>
                  </a:cubicBezTo>
                  <a:cubicBezTo>
                    <a:pt x="700" y="100"/>
                    <a:pt x="692" y="92"/>
                    <a:pt x="685" y="83"/>
                  </a:cubicBezTo>
                  <a:cubicBezTo>
                    <a:pt x="670" y="64"/>
                    <a:pt x="657" y="46"/>
                    <a:pt x="645" y="27"/>
                  </a:cubicBezTo>
                  <a:cubicBezTo>
                    <a:pt x="645" y="27"/>
                    <a:pt x="645" y="26"/>
                    <a:pt x="645" y="26"/>
                  </a:cubicBezTo>
                  <a:cubicBezTo>
                    <a:pt x="645" y="44"/>
                    <a:pt x="644" y="61"/>
                    <a:pt x="648" y="74"/>
                  </a:cubicBezTo>
                  <a:close/>
                  <a:moveTo>
                    <a:pt x="31" y="58"/>
                  </a:moveTo>
                  <a:cubicBezTo>
                    <a:pt x="31" y="72"/>
                    <a:pt x="31" y="87"/>
                    <a:pt x="31" y="102"/>
                  </a:cubicBezTo>
                  <a:cubicBezTo>
                    <a:pt x="44" y="89"/>
                    <a:pt x="57" y="74"/>
                    <a:pt x="68" y="58"/>
                  </a:cubicBezTo>
                  <a:cubicBezTo>
                    <a:pt x="56" y="58"/>
                    <a:pt x="43" y="58"/>
                    <a:pt x="31" y="58"/>
                  </a:cubicBezTo>
                  <a:close/>
                  <a:moveTo>
                    <a:pt x="711" y="100"/>
                  </a:moveTo>
                  <a:cubicBezTo>
                    <a:pt x="712" y="100"/>
                    <a:pt x="712" y="102"/>
                    <a:pt x="713" y="101"/>
                  </a:cubicBezTo>
                  <a:cubicBezTo>
                    <a:pt x="713" y="87"/>
                    <a:pt x="713" y="72"/>
                    <a:pt x="713" y="58"/>
                  </a:cubicBezTo>
                  <a:cubicBezTo>
                    <a:pt x="701" y="58"/>
                    <a:pt x="688" y="58"/>
                    <a:pt x="676" y="58"/>
                  </a:cubicBezTo>
                  <a:cubicBezTo>
                    <a:pt x="686" y="73"/>
                    <a:pt x="699" y="87"/>
                    <a:pt x="711" y="100"/>
                  </a:cubicBezTo>
                  <a:close/>
                  <a:moveTo>
                    <a:pt x="86" y="158"/>
                  </a:moveTo>
                  <a:cubicBezTo>
                    <a:pt x="84" y="170"/>
                    <a:pt x="81" y="187"/>
                    <a:pt x="85" y="199"/>
                  </a:cubicBezTo>
                  <a:cubicBezTo>
                    <a:pt x="88" y="205"/>
                    <a:pt x="92" y="211"/>
                    <a:pt x="96" y="218"/>
                  </a:cubicBezTo>
                  <a:cubicBezTo>
                    <a:pt x="99" y="224"/>
                    <a:pt x="102" y="231"/>
                    <a:pt x="104" y="238"/>
                  </a:cubicBezTo>
                  <a:cubicBezTo>
                    <a:pt x="108" y="254"/>
                    <a:pt x="106" y="273"/>
                    <a:pt x="108" y="293"/>
                  </a:cubicBezTo>
                  <a:cubicBezTo>
                    <a:pt x="119" y="289"/>
                    <a:pt x="128" y="295"/>
                    <a:pt x="132" y="302"/>
                  </a:cubicBezTo>
                  <a:cubicBezTo>
                    <a:pt x="139" y="315"/>
                    <a:pt x="139" y="333"/>
                    <a:pt x="144" y="347"/>
                  </a:cubicBezTo>
                  <a:cubicBezTo>
                    <a:pt x="150" y="360"/>
                    <a:pt x="156" y="369"/>
                    <a:pt x="164" y="378"/>
                  </a:cubicBezTo>
                  <a:cubicBezTo>
                    <a:pt x="165" y="379"/>
                    <a:pt x="165" y="381"/>
                    <a:pt x="167" y="381"/>
                  </a:cubicBezTo>
                  <a:cubicBezTo>
                    <a:pt x="160" y="368"/>
                    <a:pt x="162" y="349"/>
                    <a:pt x="164" y="331"/>
                  </a:cubicBezTo>
                  <a:cubicBezTo>
                    <a:pt x="166" y="317"/>
                    <a:pt x="168" y="301"/>
                    <a:pt x="164" y="290"/>
                  </a:cubicBezTo>
                  <a:cubicBezTo>
                    <a:pt x="162" y="283"/>
                    <a:pt x="155" y="277"/>
                    <a:pt x="151" y="270"/>
                  </a:cubicBezTo>
                  <a:cubicBezTo>
                    <a:pt x="148" y="264"/>
                    <a:pt x="144" y="256"/>
                    <a:pt x="144" y="246"/>
                  </a:cubicBezTo>
                  <a:cubicBezTo>
                    <a:pt x="144" y="231"/>
                    <a:pt x="152" y="225"/>
                    <a:pt x="159" y="216"/>
                  </a:cubicBezTo>
                  <a:cubicBezTo>
                    <a:pt x="163" y="212"/>
                    <a:pt x="169" y="206"/>
                    <a:pt x="170" y="200"/>
                  </a:cubicBezTo>
                  <a:cubicBezTo>
                    <a:pt x="171" y="187"/>
                    <a:pt x="166" y="173"/>
                    <a:pt x="158" y="166"/>
                  </a:cubicBezTo>
                  <a:cubicBezTo>
                    <a:pt x="154" y="162"/>
                    <a:pt x="147" y="158"/>
                    <a:pt x="141" y="157"/>
                  </a:cubicBezTo>
                  <a:cubicBezTo>
                    <a:pt x="123" y="155"/>
                    <a:pt x="104" y="159"/>
                    <a:pt x="86" y="157"/>
                  </a:cubicBezTo>
                  <a:cubicBezTo>
                    <a:pt x="86" y="157"/>
                    <a:pt x="86" y="158"/>
                    <a:pt x="86" y="158"/>
                  </a:cubicBezTo>
                  <a:close/>
                  <a:moveTo>
                    <a:pt x="625" y="157"/>
                  </a:moveTo>
                  <a:cubicBezTo>
                    <a:pt x="618" y="157"/>
                    <a:pt x="611" y="156"/>
                    <a:pt x="603" y="157"/>
                  </a:cubicBezTo>
                  <a:cubicBezTo>
                    <a:pt x="597" y="158"/>
                    <a:pt x="589" y="162"/>
                    <a:pt x="585" y="166"/>
                  </a:cubicBezTo>
                  <a:cubicBezTo>
                    <a:pt x="579" y="173"/>
                    <a:pt x="570" y="192"/>
                    <a:pt x="576" y="204"/>
                  </a:cubicBezTo>
                  <a:cubicBezTo>
                    <a:pt x="580" y="215"/>
                    <a:pt x="590" y="221"/>
                    <a:pt x="596" y="230"/>
                  </a:cubicBezTo>
                  <a:cubicBezTo>
                    <a:pt x="603" y="243"/>
                    <a:pt x="598" y="259"/>
                    <a:pt x="593" y="270"/>
                  </a:cubicBezTo>
                  <a:cubicBezTo>
                    <a:pt x="588" y="279"/>
                    <a:pt x="579" y="286"/>
                    <a:pt x="578" y="299"/>
                  </a:cubicBezTo>
                  <a:cubicBezTo>
                    <a:pt x="576" y="325"/>
                    <a:pt x="588" y="360"/>
                    <a:pt x="577" y="381"/>
                  </a:cubicBezTo>
                  <a:cubicBezTo>
                    <a:pt x="579" y="381"/>
                    <a:pt x="579" y="379"/>
                    <a:pt x="580" y="378"/>
                  </a:cubicBezTo>
                  <a:cubicBezTo>
                    <a:pt x="588" y="369"/>
                    <a:pt x="594" y="360"/>
                    <a:pt x="599" y="348"/>
                  </a:cubicBezTo>
                  <a:cubicBezTo>
                    <a:pt x="605" y="334"/>
                    <a:pt x="605" y="315"/>
                    <a:pt x="611" y="303"/>
                  </a:cubicBezTo>
                  <a:cubicBezTo>
                    <a:pt x="616" y="295"/>
                    <a:pt x="625" y="289"/>
                    <a:pt x="637" y="293"/>
                  </a:cubicBezTo>
                  <a:cubicBezTo>
                    <a:pt x="638" y="272"/>
                    <a:pt x="635" y="254"/>
                    <a:pt x="640" y="238"/>
                  </a:cubicBezTo>
                  <a:cubicBezTo>
                    <a:pt x="642" y="230"/>
                    <a:pt x="645" y="223"/>
                    <a:pt x="649" y="217"/>
                  </a:cubicBezTo>
                  <a:cubicBezTo>
                    <a:pt x="652" y="210"/>
                    <a:pt x="657" y="204"/>
                    <a:pt x="659" y="198"/>
                  </a:cubicBezTo>
                  <a:cubicBezTo>
                    <a:pt x="663" y="186"/>
                    <a:pt x="660" y="169"/>
                    <a:pt x="658" y="157"/>
                  </a:cubicBezTo>
                  <a:cubicBezTo>
                    <a:pt x="647" y="157"/>
                    <a:pt x="635" y="157"/>
                    <a:pt x="625" y="157"/>
                  </a:cubicBezTo>
                  <a:close/>
                  <a:moveTo>
                    <a:pt x="30" y="193"/>
                  </a:moveTo>
                  <a:cubicBezTo>
                    <a:pt x="44" y="213"/>
                    <a:pt x="72" y="231"/>
                    <a:pt x="74" y="264"/>
                  </a:cubicBezTo>
                  <a:cubicBezTo>
                    <a:pt x="74" y="271"/>
                    <a:pt x="73" y="278"/>
                    <a:pt x="73" y="287"/>
                  </a:cubicBezTo>
                  <a:cubicBezTo>
                    <a:pt x="73" y="293"/>
                    <a:pt x="73" y="306"/>
                    <a:pt x="77" y="308"/>
                  </a:cubicBezTo>
                  <a:cubicBezTo>
                    <a:pt x="81" y="309"/>
                    <a:pt x="86" y="305"/>
                    <a:pt x="89" y="303"/>
                  </a:cubicBezTo>
                  <a:cubicBezTo>
                    <a:pt x="93" y="300"/>
                    <a:pt x="97" y="299"/>
                    <a:pt x="99" y="296"/>
                  </a:cubicBezTo>
                  <a:cubicBezTo>
                    <a:pt x="99" y="271"/>
                    <a:pt x="99" y="248"/>
                    <a:pt x="92" y="230"/>
                  </a:cubicBezTo>
                  <a:cubicBezTo>
                    <a:pt x="85" y="213"/>
                    <a:pt x="71" y="199"/>
                    <a:pt x="75" y="174"/>
                  </a:cubicBezTo>
                  <a:cubicBezTo>
                    <a:pt x="75" y="174"/>
                    <a:pt x="75" y="173"/>
                    <a:pt x="74" y="174"/>
                  </a:cubicBezTo>
                  <a:cubicBezTo>
                    <a:pt x="62" y="182"/>
                    <a:pt x="48" y="190"/>
                    <a:pt x="30" y="193"/>
                  </a:cubicBezTo>
                  <a:close/>
                  <a:moveTo>
                    <a:pt x="652" y="231"/>
                  </a:moveTo>
                  <a:cubicBezTo>
                    <a:pt x="644" y="251"/>
                    <a:pt x="646" y="270"/>
                    <a:pt x="644" y="297"/>
                  </a:cubicBezTo>
                  <a:cubicBezTo>
                    <a:pt x="648" y="299"/>
                    <a:pt x="652" y="301"/>
                    <a:pt x="656" y="303"/>
                  </a:cubicBezTo>
                  <a:cubicBezTo>
                    <a:pt x="659" y="305"/>
                    <a:pt x="665" y="310"/>
                    <a:pt x="669" y="307"/>
                  </a:cubicBezTo>
                  <a:cubicBezTo>
                    <a:pt x="671" y="304"/>
                    <a:pt x="671" y="291"/>
                    <a:pt x="671" y="286"/>
                  </a:cubicBezTo>
                  <a:cubicBezTo>
                    <a:pt x="671" y="278"/>
                    <a:pt x="670" y="271"/>
                    <a:pt x="670" y="264"/>
                  </a:cubicBezTo>
                  <a:cubicBezTo>
                    <a:pt x="672" y="234"/>
                    <a:pt x="696" y="214"/>
                    <a:pt x="711" y="197"/>
                  </a:cubicBezTo>
                  <a:cubicBezTo>
                    <a:pt x="713" y="196"/>
                    <a:pt x="714" y="194"/>
                    <a:pt x="714" y="193"/>
                  </a:cubicBezTo>
                  <a:cubicBezTo>
                    <a:pt x="696" y="190"/>
                    <a:pt x="682" y="182"/>
                    <a:pt x="669" y="174"/>
                  </a:cubicBezTo>
                  <a:cubicBezTo>
                    <a:pt x="673" y="200"/>
                    <a:pt x="658" y="214"/>
                    <a:pt x="652" y="231"/>
                  </a:cubicBezTo>
                  <a:close/>
                  <a:moveTo>
                    <a:pt x="350" y="261"/>
                  </a:moveTo>
                  <a:cubicBezTo>
                    <a:pt x="318" y="262"/>
                    <a:pt x="287" y="264"/>
                    <a:pt x="257" y="268"/>
                  </a:cubicBezTo>
                  <a:cubicBezTo>
                    <a:pt x="227" y="272"/>
                    <a:pt x="199" y="278"/>
                    <a:pt x="172" y="284"/>
                  </a:cubicBezTo>
                  <a:cubicBezTo>
                    <a:pt x="181" y="307"/>
                    <a:pt x="169" y="337"/>
                    <a:pt x="172" y="365"/>
                  </a:cubicBezTo>
                  <a:cubicBezTo>
                    <a:pt x="173" y="371"/>
                    <a:pt x="174" y="382"/>
                    <a:pt x="179" y="383"/>
                  </a:cubicBezTo>
                  <a:cubicBezTo>
                    <a:pt x="181" y="384"/>
                    <a:pt x="186" y="382"/>
                    <a:pt x="189" y="381"/>
                  </a:cubicBezTo>
                  <a:cubicBezTo>
                    <a:pt x="244" y="367"/>
                    <a:pt x="305" y="358"/>
                    <a:pt x="372" y="358"/>
                  </a:cubicBezTo>
                  <a:cubicBezTo>
                    <a:pt x="434" y="358"/>
                    <a:pt x="493" y="366"/>
                    <a:pt x="543" y="379"/>
                  </a:cubicBezTo>
                  <a:cubicBezTo>
                    <a:pt x="548" y="380"/>
                    <a:pt x="561" y="385"/>
                    <a:pt x="565" y="383"/>
                  </a:cubicBezTo>
                  <a:cubicBezTo>
                    <a:pt x="570" y="381"/>
                    <a:pt x="572" y="369"/>
                    <a:pt x="572" y="361"/>
                  </a:cubicBezTo>
                  <a:cubicBezTo>
                    <a:pt x="574" y="335"/>
                    <a:pt x="563" y="305"/>
                    <a:pt x="572" y="284"/>
                  </a:cubicBezTo>
                  <a:cubicBezTo>
                    <a:pt x="507" y="270"/>
                    <a:pt x="431" y="257"/>
                    <a:pt x="350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9" name="Freeform 21"/>
            <p:cNvSpPr/>
            <p:nvPr/>
          </p:nvSpPr>
          <p:spPr bwMode="auto">
            <a:xfrm>
              <a:off x="3060" y="1575"/>
              <a:ext cx="102" cy="64"/>
            </a:xfrm>
            <a:custGeom>
              <a:avLst/>
              <a:gdLst>
                <a:gd name="T0" fmla="*/ 103 w 111"/>
                <a:gd name="T1" fmla="*/ 0 h 70"/>
                <a:gd name="T2" fmla="*/ 105 w 111"/>
                <a:gd name="T3" fmla="*/ 6 h 70"/>
                <a:gd name="T4" fmla="*/ 107 w 111"/>
                <a:gd name="T5" fmla="*/ 24 h 70"/>
                <a:gd name="T6" fmla="*/ 42 w 111"/>
                <a:gd name="T7" fmla="*/ 31 h 70"/>
                <a:gd name="T8" fmla="*/ 23 w 111"/>
                <a:gd name="T9" fmla="*/ 36 h 70"/>
                <a:gd name="T10" fmla="*/ 24 w 111"/>
                <a:gd name="T11" fmla="*/ 44 h 70"/>
                <a:gd name="T12" fmla="*/ 45 w 111"/>
                <a:gd name="T13" fmla="*/ 44 h 70"/>
                <a:gd name="T14" fmla="*/ 108 w 111"/>
                <a:gd name="T15" fmla="*/ 37 h 70"/>
                <a:gd name="T16" fmla="*/ 111 w 111"/>
                <a:gd name="T17" fmla="*/ 60 h 70"/>
                <a:gd name="T18" fmla="*/ 70 w 111"/>
                <a:gd name="T19" fmla="*/ 65 h 70"/>
                <a:gd name="T20" fmla="*/ 29 w 111"/>
                <a:gd name="T21" fmla="*/ 69 h 70"/>
                <a:gd name="T22" fmla="*/ 11 w 111"/>
                <a:gd name="T23" fmla="*/ 60 h 70"/>
                <a:gd name="T24" fmla="*/ 10 w 111"/>
                <a:gd name="T25" fmla="*/ 18 h 70"/>
                <a:gd name="T26" fmla="*/ 53 w 111"/>
                <a:gd name="T27" fmla="*/ 6 h 70"/>
                <a:gd name="T28" fmla="*/ 103 w 111"/>
                <a:gd name="T2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1" h="70">
                  <a:moveTo>
                    <a:pt x="103" y="0"/>
                  </a:moveTo>
                  <a:cubicBezTo>
                    <a:pt x="105" y="1"/>
                    <a:pt x="105" y="4"/>
                    <a:pt x="105" y="6"/>
                  </a:cubicBezTo>
                  <a:cubicBezTo>
                    <a:pt x="105" y="11"/>
                    <a:pt x="106" y="18"/>
                    <a:pt x="107" y="24"/>
                  </a:cubicBezTo>
                  <a:cubicBezTo>
                    <a:pt x="87" y="26"/>
                    <a:pt x="64" y="28"/>
                    <a:pt x="42" y="31"/>
                  </a:cubicBezTo>
                  <a:cubicBezTo>
                    <a:pt x="37" y="32"/>
                    <a:pt x="25" y="32"/>
                    <a:pt x="23" y="36"/>
                  </a:cubicBezTo>
                  <a:cubicBezTo>
                    <a:pt x="22" y="39"/>
                    <a:pt x="24" y="43"/>
                    <a:pt x="24" y="44"/>
                  </a:cubicBezTo>
                  <a:cubicBezTo>
                    <a:pt x="28" y="47"/>
                    <a:pt x="40" y="45"/>
                    <a:pt x="45" y="44"/>
                  </a:cubicBezTo>
                  <a:cubicBezTo>
                    <a:pt x="67" y="42"/>
                    <a:pt x="87" y="39"/>
                    <a:pt x="108" y="37"/>
                  </a:cubicBezTo>
                  <a:cubicBezTo>
                    <a:pt x="109" y="45"/>
                    <a:pt x="110" y="53"/>
                    <a:pt x="111" y="60"/>
                  </a:cubicBezTo>
                  <a:cubicBezTo>
                    <a:pt x="98" y="62"/>
                    <a:pt x="84" y="63"/>
                    <a:pt x="70" y="65"/>
                  </a:cubicBezTo>
                  <a:cubicBezTo>
                    <a:pt x="57" y="66"/>
                    <a:pt x="42" y="70"/>
                    <a:pt x="29" y="69"/>
                  </a:cubicBezTo>
                  <a:cubicBezTo>
                    <a:pt x="22" y="68"/>
                    <a:pt x="15" y="65"/>
                    <a:pt x="11" y="60"/>
                  </a:cubicBezTo>
                  <a:cubicBezTo>
                    <a:pt x="4" y="51"/>
                    <a:pt x="0" y="29"/>
                    <a:pt x="10" y="18"/>
                  </a:cubicBezTo>
                  <a:cubicBezTo>
                    <a:pt x="18" y="9"/>
                    <a:pt x="36" y="8"/>
                    <a:pt x="53" y="6"/>
                  </a:cubicBezTo>
                  <a:cubicBezTo>
                    <a:pt x="70" y="4"/>
                    <a:pt x="87" y="2"/>
                    <a:pt x="10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0" name="Freeform 22"/>
            <p:cNvSpPr/>
            <p:nvPr/>
          </p:nvSpPr>
          <p:spPr bwMode="auto">
            <a:xfrm>
              <a:off x="4085" y="1574"/>
              <a:ext cx="99" cy="71"/>
            </a:xfrm>
            <a:custGeom>
              <a:avLst/>
              <a:gdLst>
                <a:gd name="T0" fmla="*/ 40 w 108"/>
                <a:gd name="T1" fmla="*/ 3 h 77"/>
                <a:gd name="T2" fmla="*/ 36 w 108"/>
                <a:gd name="T3" fmla="*/ 25 h 77"/>
                <a:gd name="T4" fmla="*/ 19 w 108"/>
                <a:gd name="T5" fmla="*/ 32 h 77"/>
                <a:gd name="T6" fmla="*/ 36 w 108"/>
                <a:gd name="T7" fmla="*/ 32 h 77"/>
                <a:gd name="T8" fmla="*/ 46 w 108"/>
                <a:gd name="T9" fmla="*/ 25 h 77"/>
                <a:gd name="T10" fmla="*/ 78 w 108"/>
                <a:gd name="T11" fmla="*/ 9 h 77"/>
                <a:gd name="T12" fmla="*/ 105 w 108"/>
                <a:gd name="T13" fmla="*/ 32 h 77"/>
                <a:gd name="T14" fmla="*/ 63 w 108"/>
                <a:gd name="T15" fmla="*/ 68 h 77"/>
                <a:gd name="T16" fmla="*/ 66 w 108"/>
                <a:gd name="T17" fmla="*/ 46 h 77"/>
                <a:gd name="T18" fmla="*/ 83 w 108"/>
                <a:gd name="T19" fmla="*/ 46 h 77"/>
                <a:gd name="T20" fmla="*/ 80 w 108"/>
                <a:gd name="T21" fmla="*/ 33 h 77"/>
                <a:gd name="T22" fmla="*/ 70 w 108"/>
                <a:gd name="T23" fmla="*/ 35 h 77"/>
                <a:gd name="T24" fmla="*/ 32 w 108"/>
                <a:gd name="T25" fmla="*/ 60 h 77"/>
                <a:gd name="T26" fmla="*/ 0 w 108"/>
                <a:gd name="T27" fmla="*/ 34 h 77"/>
                <a:gd name="T28" fmla="*/ 21 w 108"/>
                <a:gd name="T29" fmla="*/ 1 h 77"/>
                <a:gd name="T30" fmla="*/ 40 w 108"/>
                <a:gd name="T3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77">
                  <a:moveTo>
                    <a:pt x="40" y="3"/>
                  </a:moveTo>
                  <a:cubicBezTo>
                    <a:pt x="39" y="11"/>
                    <a:pt x="37" y="18"/>
                    <a:pt x="36" y="25"/>
                  </a:cubicBezTo>
                  <a:cubicBezTo>
                    <a:pt x="30" y="24"/>
                    <a:pt x="17" y="21"/>
                    <a:pt x="19" y="32"/>
                  </a:cubicBezTo>
                  <a:cubicBezTo>
                    <a:pt x="20" y="41"/>
                    <a:pt x="31" y="36"/>
                    <a:pt x="36" y="32"/>
                  </a:cubicBezTo>
                  <a:cubicBezTo>
                    <a:pt x="39" y="30"/>
                    <a:pt x="43" y="27"/>
                    <a:pt x="46" y="25"/>
                  </a:cubicBezTo>
                  <a:cubicBezTo>
                    <a:pt x="55" y="17"/>
                    <a:pt x="62" y="8"/>
                    <a:pt x="78" y="9"/>
                  </a:cubicBezTo>
                  <a:cubicBezTo>
                    <a:pt x="92" y="10"/>
                    <a:pt x="103" y="19"/>
                    <a:pt x="105" y="32"/>
                  </a:cubicBezTo>
                  <a:cubicBezTo>
                    <a:pt x="108" y="59"/>
                    <a:pt x="91" y="77"/>
                    <a:pt x="63" y="68"/>
                  </a:cubicBezTo>
                  <a:cubicBezTo>
                    <a:pt x="64" y="61"/>
                    <a:pt x="65" y="54"/>
                    <a:pt x="66" y="46"/>
                  </a:cubicBezTo>
                  <a:cubicBezTo>
                    <a:pt x="71" y="46"/>
                    <a:pt x="79" y="49"/>
                    <a:pt x="83" y="46"/>
                  </a:cubicBezTo>
                  <a:cubicBezTo>
                    <a:pt x="89" y="42"/>
                    <a:pt x="85" y="33"/>
                    <a:pt x="80" y="33"/>
                  </a:cubicBezTo>
                  <a:cubicBezTo>
                    <a:pt x="77" y="32"/>
                    <a:pt x="72" y="34"/>
                    <a:pt x="70" y="35"/>
                  </a:cubicBezTo>
                  <a:cubicBezTo>
                    <a:pt x="58" y="42"/>
                    <a:pt x="50" y="59"/>
                    <a:pt x="32" y="60"/>
                  </a:cubicBezTo>
                  <a:cubicBezTo>
                    <a:pt x="14" y="62"/>
                    <a:pt x="0" y="50"/>
                    <a:pt x="0" y="34"/>
                  </a:cubicBezTo>
                  <a:cubicBezTo>
                    <a:pt x="0" y="18"/>
                    <a:pt x="7" y="3"/>
                    <a:pt x="21" y="1"/>
                  </a:cubicBezTo>
                  <a:cubicBezTo>
                    <a:pt x="29" y="0"/>
                    <a:pt x="32" y="2"/>
                    <a:pt x="4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1" name="Freeform 23"/>
            <p:cNvSpPr/>
            <p:nvPr/>
          </p:nvSpPr>
          <p:spPr bwMode="auto">
            <a:xfrm>
              <a:off x="4071" y="1644"/>
              <a:ext cx="96" cy="49"/>
            </a:xfrm>
            <a:custGeom>
              <a:avLst/>
              <a:gdLst>
                <a:gd name="T0" fmla="*/ 104 w 104"/>
                <a:gd name="T1" fmla="*/ 31 h 53"/>
                <a:gd name="T2" fmla="*/ 97 w 104"/>
                <a:gd name="T3" fmla="*/ 53 h 53"/>
                <a:gd name="T4" fmla="*/ 0 w 104"/>
                <a:gd name="T5" fmla="*/ 22 h 53"/>
                <a:gd name="T6" fmla="*/ 7 w 104"/>
                <a:gd name="T7" fmla="*/ 0 h 53"/>
                <a:gd name="T8" fmla="*/ 104 w 104"/>
                <a:gd name="T9" fmla="*/ 3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53">
                  <a:moveTo>
                    <a:pt x="104" y="31"/>
                  </a:moveTo>
                  <a:cubicBezTo>
                    <a:pt x="102" y="39"/>
                    <a:pt x="99" y="46"/>
                    <a:pt x="97" y="53"/>
                  </a:cubicBezTo>
                  <a:cubicBezTo>
                    <a:pt x="64" y="43"/>
                    <a:pt x="32" y="32"/>
                    <a:pt x="0" y="22"/>
                  </a:cubicBezTo>
                  <a:cubicBezTo>
                    <a:pt x="2" y="14"/>
                    <a:pt x="4" y="6"/>
                    <a:pt x="7" y="0"/>
                  </a:cubicBezTo>
                  <a:cubicBezTo>
                    <a:pt x="39" y="10"/>
                    <a:pt x="72" y="20"/>
                    <a:pt x="10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2" name="Freeform 24"/>
            <p:cNvSpPr/>
            <p:nvPr/>
          </p:nvSpPr>
          <p:spPr bwMode="auto">
            <a:xfrm>
              <a:off x="4047" y="1688"/>
              <a:ext cx="98" cy="77"/>
            </a:xfrm>
            <a:custGeom>
              <a:avLst/>
              <a:gdLst>
                <a:gd name="T0" fmla="*/ 49 w 106"/>
                <a:gd name="T1" fmla="*/ 7 h 83"/>
                <a:gd name="T2" fmla="*/ 40 w 106"/>
                <a:gd name="T3" fmla="*/ 27 h 83"/>
                <a:gd name="T4" fmla="*/ 21 w 106"/>
                <a:gd name="T5" fmla="*/ 30 h 83"/>
                <a:gd name="T6" fmla="*/ 40 w 106"/>
                <a:gd name="T7" fmla="*/ 34 h 83"/>
                <a:gd name="T8" fmla="*/ 50 w 106"/>
                <a:gd name="T9" fmla="*/ 29 h 83"/>
                <a:gd name="T10" fmla="*/ 72 w 106"/>
                <a:gd name="T11" fmla="*/ 20 h 83"/>
                <a:gd name="T12" fmla="*/ 105 w 106"/>
                <a:gd name="T13" fmla="*/ 44 h 83"/>
                <a:gd name="T14" fmla="*/ 77 w 106"/>
                <a:gd name="T15" fmla="*/ 82 h 83"/>
                <a:gd name="T16" fmla="*/ 55 w 106"/>
                <a:gd name="T17" fmla="*/ 76 h 83"/>
                <a:gd name="T18" fmla="*/ 64 w 106"/>
                <a:gd name="T19" fmla="*/ 55 h 83"/>
                <a:gd name="T20" fmla="*/ 85 w 106"/>
                <a:gd name="T21" fmla="*/ 52 h 83"/>
                <a:gd name="T22" fmla="*/ 77 w 106"/>
                <a:gd name="T23" fmla="*/ 44 h 83"/>
                <a:gd name="T24" fmla="*/ 57 w 106"/>
                <a:gd name="T25" fmla="*/ 51 h 83"/>
                <a:gd name="T26" fmla="*/ 35 w 106"/>
                <a:gd name="T27" fmla="*/ 61 h 83"/>
                <a:gd name="T28" fmla="*/ 2 w 106"/>
                <a:gd name="T29" fmla="*/ 32 h 83"/>
                <a:gd name="T30" fmla="*/ 27 w 106"/>
                <a:gd name="T31" fmla="*/ 1 h 83"/>
                <a:gd name="T32" fmla="*/ 49 w 106"/>
                <a:gd name="T33" fmla="*/ 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83">
                  <a:moveTo>
                    <a:pt x="49" y="7"/>
                  </a:moveTo>
                  <a:cubicBezTo>
                    <a:pt x="46" y="14"/>
                    <a:pt x="42" y="20"/>
                    <a:pt x="40" y="27"/>
                  </a:cubicBezTo>
                  <a:cubicBezTo>
                    <a:pt x="36" y="25"/>
                    <a:pt x="21" y="19"/>
                    <a:pt x="21" y="30"/>
                  </a:cubicBezTo>
                  <a:cubicBezTo>
                    <a:pt x="21" y="40"/>
                    <a:pt x="33" y="37"/>
                    <a:pt x="40" y="34"/>
                  </a:cubicBezTo>
                  <a:cubicBezTo>
                    <a:pt x="43" y="33"/>
                    <a:pt x="47" y="31"/>
                    <a:pt x="50" y="29"/>
                  </a:cubicBezTo>
                  <a:cubicBezTo>
                    <a:pt x="57" y="26"/>
                    <a:pt x="64" y="21"/>
                    <a:pt x="72" y="20"/>
                  </a:cubicBezTo>
                  <a:cubicBezTo>
                    <a:pt x="88" y="19"/>
                    <a:pt x="103" y="30"/>
                    <a:pt x="105" y="44"/>
                  </a:cubicBezTo>
                  <a:cubicBezTo>
                    <a:pt x="106" y="60"/>
                    <a:pt x="95" y="82"/>
                    <a:pt x="77" y="82"/>
                  </a:cubicBezTo>
                  <a:cubicBezTo>
                    <a:pt x="68" y="83"/>
                    <a:pt x="64" y="79"/>
                    <a:pt x="55" y="76"/>
                  </a:cubicBezTo>
                  <a:cubicBezTo>
                    <a:pt x="58" y="69"/>
                    <a:pt x="61" y="62"/>
                    <a:pt x="64" y="55"/>
                  </a:cubicBezTo>
                  <a:cubicBezTo>
                    <a:pt x="68" y="57"/>
                    <a:pt x="85" y="65"/>
                    <a:pt x="85" y="52"/>
                  </a:cubicBezTo>
                  <a:cubicBezTo>
                    <a:pt x="85" y="47"/>
                    <a:pt x="81" y="45"/>
                    <a:pt x="77" y="44"/>
                  </a:cubicBezTo>
                  <a:cubicBezTo>
                    <a:pt x="70" y="43"/>
                    <a:pt x="63" y="48"/>
                    <a:pt x="57" y="51"/>
                  </a:cubicBezTo>
                  <a:cubicBezTo>
                    <a:pt x="51" y="55"/>
                    <a:pt x="44" y="60"/>
                    <a:pt x="35" y="61"/>
                  </a:cubicBezTo>
                  <a:cubicBezTo>
                    <a:pt x="16" y="63"/>
                    <a:pt x="0" y="50"/>
                    <a:pt x="2" y="32"/>
                  </a:cubicBezTo>
                  <a:cubicBezTo>
                    <a:pt x="3" y="18"/>
                    <a:pt x="13" y="2"/>
                    <a:pt x="27" y="1"/>
                  </a:cubicBezTo>
                  <a:cubicBezTo>
                    <a:pt x="36" y="0"/>
                    <a:pt x="40" y="4"/>
                    <a:pt x="4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3" name="Freeform 25"/>
            <p:cNvSpPr/>
            <p:nvPr/>
          </p:nvSpPr>
          <p:spPr bwMode="auto">
            <a:xfrm>
              <a:off x="3665" y="1711"/>
              <a:ext cx="43" cy="38"/>
            </a:xfrm>
            <a:custGeom>
              <a:avLst/>
              <a:gdLst>
                <a:gd name="T0" fmla="*/ 16 w 47"/>
                <a:gd name="T1" fmla="*/ 0 h 41"/>
                <a:gd name="T2" fmla="*/ 23 w 47"/>
                <a:gd name="T3" fmla="*/ 4 h 41"/>
                <a:gd name="T4" fmla="*/ 20 w 47"/>
                <a:gd name="T5" fmla="*/ 13 h 41"/>
                <a:gd name="T6" fmla="*/ 47 w 47"/>
                <a:gd name="T7" fmla="*/ 38 h 41"/>
                <a:gd name="T8" fmla="*/ 31 w 47"/>
                <a:gd name="T9" fmla="*/ 38 h 41"/>
                <a:gd name="T10" fmla="*/ 25 w 47"/>
                <a:gd name="T11" fmla="*/ 27 h 41"/>
                <a:gd name="T12" fmla="*/ 19 w 47"/>
                <a:gd name="T13" fmla="*/ 16 h 41"/>
                <a:gd name="T14" fmla="*/ 0 w 47"/>
                <a:gd name="T15" fmla="*/ 41 h 41"/>
                <a:gd name="T16" fmla="*/ 14 w 47"/>
                <a:gd name="T17" fmla="*/ 14 h 41"/>
                <a:gd name="T18" fmla="*/ 17 w 47"/>
                <a:gd name="T19" fmla="*/ 4 h 41"/>
                <a:gd name="T20" fmla="*/ 16 w 47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1">
                  <a:moveTo>
                    <a:pt x="16" y="0"/>
                  </a:moveTo>
                  <a:cubicBezTo>
                    <a:pt x="19" y="0"/>
                    <a:pt x="22" y="2"/>
                    <a:pt x="23" y="4"/>
                  </a:cubicBezTo>
                  <a:cubicBezTo>
                    <a:pt x="23" y="7"/>
                    <a:pt x="21" y="10"/>
                    <a:pt x="20" y="13"/>
                  </a:cubicBezTo>
                  <a:cubicBezTo>
                    <a:pt x="27" y="23"/>
                    <a:pt x="37" y="32"/>
                    <a:pt x="47" y="38"/>
                  </a:cubicBezTo>
                  <a:cubicBezTo>
                    <a:pt x="43" y="39"/>
                    <a:pt x="33" y="40"/>
                    <a:pt x="31" y="38"/>
                  </a:cubicBezTo>
                  <a:cubicBezTo>
                    <a:pt x="28" y="36"/>
                    <a:pt x="27" y="30"/>
                    <a:pt x="25" y="27"/>
                  </a:cubicBezTo>
                  <a:cubicBezTo>
                    <a:pt x="23" y="23"/>
                    <a:pt x="20" y="19"/>
                    <a:pt x="19" y="16"/>
                  </a:cubicBezTo>
                  <a:cubicBezTo>
                    <a:pt x="14" y="26"/>
                    <a:pt x="10" y="37"/>
                    <a:pt x="0" y="41"/>
                  </a:cubicBezTo>
                  <a:cubicBezTo>
                    <a:pt x="6" y="35"/>
                    <a:pt x="11" y="25"/>
                    <a:pt x="14" y="14"/>
                  </a:cubicBezTo>
                  <a:cubicBezTo>
                    <a:pt x="15" y="11"/>
                    <a:pt x="17" y="7"/>
                    <a:pt x="17" y="4"/>
                  </a:cubicBezTo>
                  <a:cubicBezTo>
                    <a:pt x="16" y="2"/>
                    <a:pt x="15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4" name="Freeform 26"/>
            <p:cNvSpPr/>
            <p:nvPr/>
          </p:nvSpPr>
          <p:spPr bwMode="auto">
            <a:xfrm>
              <a:off x="3556" y="1711"/>
              <a:ext cx="43" cy="33"/>
            </a:xfrm>
            <a:custGeom>
              <a:avLst/>
              <a:gdLst>
                <a:gd name="T0" fmla="*/ 43 w 46"/>
                <a:gd name="T1" fmla="*/ 3 h 35"/>
                <a:gd name="T2" fmla="*/ 22 w 46"/>
                <a:gd name="T3" fmla="*/ 8 h 35"/>
                <a:gd name="T4" fmla="*/ 25 w 46"/>
                <a:gd name="T5" fmla="*/ 11 h 35"/>
                <a:gd name="T6" fmla="*/ 17 w 46"/>
                <a:gd name="T7" fmla="*/ 20 h 35"/>
                <a:gd name="T8" fmla="*/ 9 w 46"/>
                <a:gd name="T9" fmla="*/ 28 h 35"/>
                <a:gd name="T10" fmla="*/ 34 w 46"/>
                <a:gd name="T11" fmla="*/ 24 h 35"/>
                <a:gd name="T12" fmla="*/ 28 w 46"/>
                <a:gd name="T13" fmla="*/ 16 h 35"/>
                <a:gd name="T14" fmla="*/ 42 w 46"/>
                <a:gd name="T15" fmla="*/ 21 h 35"/>
                <a:gd name="T16" fmla="*/ 43 w 46"/>
                <a:gd name="T17" fmla="*/ 30 h 35"/>
                <a:gd name="T18" fmla="*/ 36 w 46"/>
                <a:gd name="T19" fmla="*/ 26 h 35"/>
                <a:gd name="T20" fmla="*/ 28 w 46"/>
                <a:gd name="T21" fmla="*/ 28 h 35"/>
                <a:gd name="T22" fmla="*/ 2 w 46"/>
                <a:gd name="T23" fmla="*/ 35 h 35"/>
                <a:gd name="T24" fmla="*/ 2 w 46"/>
                <a:gd name="T25" fmla="*/ 28 h 35"/>
                <a:gd name="T26" fmla="*/ 15 w 46"/>
                <a:gd name="T27" fmla="*/ 9 h 35"/>
                <a:gd name="T28" fmla="*/ 2 w 46"/>
                <a:gd name="T29" fmla="*/ 8 h 35"/>
                <a:gd name="T30" fmla="*/ 20 w 46"/>
                <a:gd name="T31" fmla="*/ 5 h 35"/>
                <a:gd name="T32" fmla="*/ 36 w 46"/>
                <a:gd name="T33" fmla="*/ 1 h 35"/>
                <a:gd name="T34" fmla="*/ 43 w 46"/>
                <a:gd name="T3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35">
                  <a:moveTo>
                    <a:pt x="43" y="3"/>
                  </a:moveTo>
                  <a:cubicBezTo>
                    <a:pt x="39" y="7"/>
                    <a:pt x="29" y="6"/>
                    <a:pt x="22" y="8"/>
                  </a:cubicBezTo>
                  <a:cubicBezTo>
                    <a:pt x="22" y="9"/>
                    <a:pt x="25" y="9"/>
                    <a:pt x="25" y="11"/>
                  </a:cubicBezTo>
                  <a:cubicBezTo>
                    <a:pt x="25" y="13"/>
                    <a:pt x="19" y="18"/>
                    <a:pt x="17" y="20"/>
                  </a:cubicBezTo>
                  <a:cubicBezTo>
                    <a:pt x="14" y="23"/>
                    <a:pt x="11" y="26"/>
                    <a:pt x="9" y="28"/>
                  </a:cubicBezTo>
                  <a:cubicBezTo>
                    <a:pt x="18" y="27"/>
                    <a:pt x="25" y="25"/>
                    <a:pt x="34" y="24"/>
                  </a:cubicBezTo>
                  <a:cubicBezTo>
                    <a:pt x="33" y="21"/>
                    <a:pt x="29" y="19"/>
                    <a:pt x="28" y="16"/>
                  </a:cubicBezTo>
                  <a:cubicBezTo>
                    <a:pt x="32" y="15"/>
                    <a:pt x="39" y="17"/>
                    <a:pt x="42" y="21"/>
                  </a:cubicBezTo>
                  <a:cubicBezTo>
                    <a:pt x="44" y="23"/>
                    <a:pt x="46" y="28"/>
                    <a:pt x="43" y="30"/>
                  </a:cubicBezTo>
                  <a:cubicBezTo>
                    <a:pt x="40" y="31"/>
                    <a:pt x="39" y="26"/>
                    <a:pt x="36" y="26"/>
                  </a:cubicBezTo>
                  <a:cubicBezTo>
                    <a:pt x="34" y="25"/>
                    <a:pt x="30" y="27"/>
                    <a:pt x="28" y="28"/>
                  </a:cubicBezTo>
                  <a:cubicBezTo>
                    <a:pt x="20" y="30"/>
                    <a:pt x="10" y="33"/>
                    <a:pt x="2" y="35"/>
                  </a:cubicBezTo>
                  <a:cubicBezTo>
                    <a:pt x="1" y="34"/>
                    <a:pt x="0" y="30"/>
                    <a:pt x="2" y="28"/>
                  </a:cubicBezTo>
                  <a:cubicBezTo>
                    <a:pt x="9" y="25"/>
                    <a:pt x="16" y="19"/>
                    <a:pt x="15" y="9"/>
                  </a:cubicBezTo>
                  <a:cubicBezTo>
                    <a:pt x="12" y="9"/>
                    <a:pt x="5" y="10"/>
                    <a:pt x="2" y="8"/>
                  </a:cubicBezTo>
                  <a:cubicBezTo>
                    <a:pt x="7" y="6"/>
                    <a:pt x="14" y="6"/>
                    <a:pt x="20" y="5"/>
                  </a:cubicBezTo>
                  <a:cubicBezTo>
                    <a:pt x="26" y="4"/>
                    <a:pt x="32" y="3"/>
                    <a:pt x="36" y="1"/>
                  </a:cubicBezTo>
                  <a:cubicBezTo>
                    <a:pt x="39" y="1"/>
                    <a:pt x="43" y="0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5" name="Freeform 27"/>
            <p:cNvSpPr/>
            <p:nvPr/>
          </p:nvSpPr>
          <p:spPr bwMode="auto">
            <a:xfrm>
              <a:off x="3653" y="1712"/>
              <a:ext cx="16" cy="11"/>
            </a:xfrm>
            <a:custGeom>
              <a:avLst/>
              <a:gdLst>
                <a:gd name="T0" fmla="*/ 9 w 17"/>
                <a:gd name="T1" fmla="*/ 11 h 11"/>
                <a:gd name="T2" fmla="*/ 0 w 17"/>
                <a:gd name="T3" fmla="*/ 2 h 11"/>
                <a:gd name="T4" fmla="*/ 9 w 17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1">
                  <a:moveTo>
                    <a:pt x="9" y="11"/>
                  </a:moveTo>
                  <a:cubicBezTo>
                    <a:pt x="5" y="9"/>
                    <a:pt x="1" y="6"/>
                    <a:pt x="0" y="2"/>
                  </a:cubicBezTo>
                  <a:cubicBezTo>
                    <a:pt x="6" y="0"/>
                    <a:pt x="17" y="7"/>
                    <a:pt x="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6" name="Freeform 28"/>
            <p:cNvSpPr/>
            <p:nvPr/>
          </p:nvSpPr>
          <p:spPr bwMode="auto">
            <a:xfrm>
              <a:off x="3490" y="1713"/>
              <a:ext cx="16" cy="16"/>
            </a:xfrm>
            <a:custGeom>
              <a:avLst/>
              <a:gdLst>
                <a:gd name="T0" fmla="*/ 17 w 17"/>
                <a:gd name="T1" fmla="*/ 7 h 17"/>
                <a:gd name="T2" fmla="*/ 0 w 17"/>
                <a:gd name="T3" fmla="*/ 17 h 17"/>
                <a:gd name="T4" fmla="*/ 7 w 17"/>
                <a:gd name="T5" fmla="*/ 8 h 17"/>
                <a:gd name="T6" fmla="*/ 17 w 17"/>
                <a:gd name="T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7" y="7"/>
                  </a:moveTo>
                  <a:cubicBezTo>
                    <a:pt x="12" y="11"/>
                    <a:pt x="6" y="14"/>
                    <a:pt x="0" y="17"/>
                  </a:cubicBezTo>
                  <a:cubicBezTo>
                    <a:pt x="2" y="14"/>
                    <a:pt x="5" y="12"/>
                    <a:pt x="7" y="8"/>
                  </a:cubicBezTo>
                  <a:cubicBezTo>
                    <a:pt x="5" y="0"/>
                    <a:pt x="15" y="5"/>
                    <a:pt x="1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7" name="Freeform 29"/>
            <p:cNvSpPr/>
            <p:nvPr/>
          </p:nvSpPr>
          <p:spPr bwMode="auto">
            <a:xfrm>
              <a:off x="3115" y="1721"/>
              <a:ext cx="94" cy="61"/>
            </a:xfrm>
            <a:custGeom>
              <a:avLst/>
              <a:gdLst>
                <a:gd name="T0" fmla="*/ 102 w 102"/>
                <a:gd name="T1" fmla="*/ 21 h 66"/>
                <a:gd name="T2" fmla="*/ 10 w 102"/>
                <a:gd name="T3" fmla="*/ 66 h 66"/>
                <a:gd name="T4" fmla="*/ 0 w 102"/>
                <a:gd name="T5" fmla="*/ 45 h 66"/>
                <a:gd name="T6" fmla="*/ 92 w 102"/>
                <a:gd name="T7" fmla="*/ 0 h 66"/>
                <a:gd name="T8" fmla="*/ 102 w 102"/>
                <a:gd name="T9" fmla="*/ 2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66">
                  <a:moveTo>
                    <a:pt x="102" y="21"/>
                  </a:moveTo>
                  <a:cubicBezTo>
                    <a:pt x="71" y="36"/>
                    <a:pt x="40" y="51"/>
                    <a:pt x="10" y="66"/>
                  </a:cubicBezTo>
                  <a:cubicBezTo>
                    <a:pt x="6" y="59"/>
                    <a:pt x="3" y="51"/>
                    <a:pt x="0" y="45"/>
                  </a:cubicBezTo>
                  <a:cubicBezTo>
                    <a:pt x="30" y="30"/>
                    <a:pt x="61" y="14"/>
                    <a:pt x="92" y="0"/>
                  </a:cubicBezTo>
                  <a:cubicBezTo>
                    <a:pt x="95" y="7"/>
                    <a:pt x="99" y="14"/>
                    <a:pt x="10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8" name="Freeform 30"/>
            <p:cNvSpPr/>
            <p:nvPr/>
          </p:nvSpPr>
          <p:spPr bwMode="auto">
            <a:xfrm>
              <a:off x="3474" y="1720"/>
              <a:ext cx="11" cy="10"/>
            </a:xfrm>
            <a:custGeom>
              <a:avLst/>
              <a:gdLst>
                <a:gd name="T0" fmla="*/ 0 w 12"/>
                <a:gd name="T1" fmla="*/ 3 h 11"/>
                <a:gd name="T2" fmla="*/ 7 w 12"/>
                <a:gd name="T3" fmla="*/ 11 h 11"/>
                <a:gd name="T4" fmla="*/ 0 w 12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1">
                  <a:moveTo>
                    <a:pt x="0" y="3"/>
                  </a:moveTo>
                  <a:cubicBezTo>
                    <a:pt x="6" y="0"/>
                    <a:pt x="12" y="10"/>
                    <a:pt x="7" y="11"/>
                  </a:cubicBezTo>
                  <a:cubicBezTo>
                    <a:pt x="4" y="11"/>
                    <a:pt x="1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9" name="Freeform 31"/>
            <p:cNvSpPr/>
            <p:nvPr/>
          </p:nvSpPr>
          <p:spPr bwMode="auto">
            <a:xfrm>
              <a:off x="3717" y="1723"/>
              <a:ext cx="69" cy="59"/>
            </a:xfrm>
            <a:custGeom>
              <a:avLst/>
              <a:gdLst>
                <a:gd name="T0" fmla="*/ 50 w 75"/>
                <a:gd name="T1" fmla="*/ 5 h 64"/>
                <a:gd name="T2" fmla="*/ 45 w 75"/>
                <a:gd name="T3" fmla="*/ 27 h 64"/>
                <a:gd name="T4" fmla="*/ 65 w 75"/>
                <a:gd name="T5" fmla="*/ 30 h 64"/>
                <a:gd name="T6" fmla="*/ 51 w 75"/>
                <a:gd name="T7" fmla="*/ 31 h 64"/>
                <a:gd name="T8" fmla="*/ 45 w 75"/>
                <a:gd name="T9" fmla="*/ 31 h 64"/>
                <a:gd name="T10" fmla="*/ 41 w 75"/>
                <a:gd name="T11" fmla="*/ 56 h 64"/>
                <a:gd name="T12" fmla="*/ 75 w 75"/>
                <a:gd name="T13" fmla="*/ 63 h 64"/>
                <a:gd name="T14" fmla="*/ 56 w 75"/>
                <a:gd name="T15" fmla="*/ 61 h 64"/>
                <a:gd name="T16" fmla="*/ 28 w 75"/>
                <a:gd name="T17" fmla="*/ 59 h 64"/>
                <a:gd name="T18" fmla="*/ 0 w 75"/>
                <a:gd name="T19" fmla="*/ 55 h 64"/>
                <a:gd name="T20" fmla="*/ 18 w 75"/>
                <a:gd name="T21" fmla="*/ 55 h 64"/>
                <a:gd name="T22" fmla="*/ 19 w 75"/>
                <a:gd name="T23" fmla="*/ 30 h 64"/>
                <a:gd name="T24" fmla="*/ 17 w 75"/>
                <a:gd name="T25" fmla="*/ 22 h 64"/>
                <a:gd name="T26" fmla="*/ 26 w 75"/>
                <a:gd name="T27" fmla="*/ 27 h 64"/>
                <a:gd name="T28" fmla="*/ 24 w 75"/>
                <a:gd name="T29" fmla="*/ 56 h 64"/>
                <a:gd name="T30" fmla="*/ 36 w 75"/>
                <a:gd name="T31" fmla="*/ 56 h 64"/>
                <a:gd name="T32" fmla="*/ 39 w 75"/>
                <a:gd name="T33" fmla="*/ 33 h 64"/>
                <a:gd name="T34" fmla="*/ 41 w 75"/>
                <a:gd name="T35" fmla="*/ 8 h 64"/>
                <a:gd name="T36" fmla="*/ 39 w 75"/>
                <a:gd name="T37" fmla="*/ 1 h 64"/>
                <a:gd name="T38" fmla="*/ 40 w 75"/>
                <a:gd name="T39" fmla="*/ 0 h 64"/>
                <a:gd name="T40" fmla="*/ 50 w 75"/>
                <a:gd name="T41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64">
                  <a:moveTo>
                    <a:pt x="50" y="5"/>
                  </a:moveTo>
                  <a:cubicBezTo>
                    <a:pt x="48" y="12"/>
                    <a:pt x="46" y="19"/>
                    <a:pt x="45" y="27"/>
                  </a:cubicBezTo>
                  <a:cubicBezTo>
                    <a:pt x="51" y="28"/>
                    <a:pt x="64" y="23"/>
                    <a:pt x="65" y="30"/>
                  </a:cubicBezTo>
                  <a:cubicBezTo>
                    <a:pt x="63" y="33"/>
                    <a:pt x="56" y="32"/>
                    <a:pt x="51" y="31"/>
                  </a:cubicBezTo>
                  <a:cubicBezTo>
                    <a:pt x="49" y="31"/>
                    <a:pt x="47" y="31"/>
                    <a:pt x="45" y="31"/>
                  </a:cubicBezTo>
                  <a:cubicBezTo>
                    <a:pt x="44" y="39"/>
                    <a:pt x="43" y="48"/>
                    <a:pt x="41" y="56"/>
                  </a:cubicBezTo>
                  <a:cubicBezTo>
                    <a:pt x="53" y="58"/>
                    <a:pt x="73" y="51"/>
                    <a:pt x="75" y="63"/>
                  </a:cubicBezTo>
                  <a:cubicBezTo>
                    <a:pt x="69" y="64"/>
                    <a:pt x="62" y="62"/>
                    <a:pt x="56" y="61"/>
                  </a:cubicBezTo>
                  <a:cubicBezTo>
                    <a:pt x="47" y="60"/>
                    <a:pt x="38" y="59"/>
                    <a:pt x="28" y="59"/>
                  </a:cubicBezTo>
                  <a:cubicBezTo>
                    <a:pt x="18" y="58"/>
                    <a:pt x="6" y="60"/>
                    <a:pt x="0" y="55"/>
                  </a:cubicBezTo>
                  <a:cubicBezTo>
                    <a:pt x="5" y="55"/>
                    <a:pt x="12" y="56"/>
                    <a:pt x="18" y="55"/>
                  </a:cubicBezTo>
                  <a:cubicBezTo>
                    <a:pt x="19" y="47"/>
                    <a:pt x="20" y="37"/>
                    <a:pt x="19" y="30"/>
                  </a:cubicBezTo>
                  <a:cubicBezTo>
                    <a:pt x="19" y="27"/>
                    <a:pt x="16" y="25"/>
                    <a:pt x="17" y="22"/>
                  </a:cubicBezTo>
                  <a:cubicBezTo>
                    <a:pt x="20" y="22"/>
                    <a:pt x="24" y="24"/>
                    <a:pt x="26" y="27"/>
                  </a:cubicBezTo>
                  <a:cubicBezTo>
                    <a:pt x="24" y="35"/>
                    <a:pt x="24" y="46"/>
                    <a:pt x="24" y="56"/>
                  </a:cubicBezTo>
                  <a:cubicBezTo>
                    <a:pt x="28" y="56"/>
                    <a:pt x="32" y="56"/>
                    <a:pt x="36" y="56"/>
                  </a:cubicBezTo>
                  <a:cubicBezTo>
                    <a:pt x="37" y="49"/>
                    <a:pt x="38" y="41"/>
                    <a:pt x="39" y="33"/>
                  </a:cubicBezTo>
                  <a:cubicBezTo>
                    <a:pt x="40" y="24"/>
                    <a:pt x="42" y="16"/>
                    <a:pt x="41" y="8"/>
                  </a:cubicBezTo>
                  <a:cubicBezTo>
                    <a:pt x="41" y="6"/>
                    <a:pt x="39" y="3"/>
                    <a:pt x="39" y="1"/>
                  </a:cubicBezTo>
                  <a:cubicBezTo>
                    <a:pt x="39" y="1"/>
                    <a:pt x="39" y="1"/>
                    <a:pt x="40" y="0"/>
                  </a:cubicBezTo>
                  <a:cubicBezTo>
                    <a:pt x="44" y="1"/>
                    <a:pt x="48" y="2"/>
                    <a:pt x="5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0" name="Freeform 32"/>
            <p:cNvSpPr/>
            <p:nvPr/>
          </p:nvSpPr>
          <p:spPr bwMode="auto">
            <a:xfrm>
              <a:off x="3458" y="1727"/>
              <a:ext cx="66" cy="44"/>
            </a:xfrm>
            <a:custGeom>
              <a:avLst/>
              <a:gdLst>
                <a:gd name="T0" fmla="*/ 52 w 72"/>
                <a:gd name="T1" fmla="*/ 2 h 48"/>
                <a:gd name="T2" fmla="*/ 36 w 72"/>
                <a:gd name="T3" fmla="*/ 7 h 48"/>
                <a:gd name="T4" fmla="*/ 37 w 72"/>
                <a:gd name="T5" fmla="*/ 13 h 48"/>
                <a:gd name="T6" fmla="*/ 48 w 72"/>
                <a:gd name="T7" fmla="*/ 12 h 48"/>
                <a:gd name="T8" fmla="*/ 37 w 72"/>
                <a:gd name="T9" fmla="*/ 15 h 48"/>
                <a:gd name="T10" fmla="*/ 37 w 72"/>
                <a:gd name="T11" fmla="*/ 21 h 48"/>
                <a:gd name="T12" fmla="*/ 56 w 72"/>
                <a:gd name="T13" fmla="*/ 20 h 48"/>
                <a:gd name="T14" fmla="*/ 37 w 72"/>
                <a:gd name="T15" fmla="*/ 24 h 48"/>
                <a:gd name="T16" fmla="*/ 37 w 72"/>
                <a:gd name="T17" fmla="*/ 35 h 48"/>
                <a:gd name="T18" fmla="*/ 46 w 72"/>
                <a:gd name="T19" fmla="*/ 24 h 48"/>
                <a:gd name="T20" fmla="*/ 54 w 72"/>
                <a:gd name="T21" fmla="*/ 26 h 48"/>
                <a:gd name="T22" fmla="*/ 48 w 72"/>
                <a:gd name="T23" fmla="*/ 33 h 48"/>
                <a:gd name="T24" fmla="*/ 72 w 72"/>
                <a:gd name="T25" fmla="*/ 35 h 48"/>
                <a:gd name="T26" fmla="*/ 54 w 72"/>
                <a:gd name="T27" fmla="*/ 36 h 48"/>
                <a:gd name="T28" fmla="*/ 17 w 72"/>
                <a:gd name="T29" fmla="*/ 41 h 48"/>
                <a:gd name="T30" fmla="*/ 0 w 72"/>
                <a:gd name="T31" fmla="*/ 40 h 48"/>
                <a:gd name="T32" fmla="*/ 33 w 72"/>
                <a:gd name="T33" fmla="*/ 36 h 48"/>
                <a:gd name="T34" fmla="*/ 32 w 72"/>
                <a:gd name="T35" fmla="*/ 25 h 48"/>
                <a:gd name="T36" fmla="*/ 15 w 72"/>
                <a:gd name="T37" fmla="*/ 25 h 48"/>
                <a:gd name="T38" fmla="*/ 32 w 72"/>
                <a:gd name="T39" fmla="*/ 22 h 48"/>
                <a:gd name="T40" fmla="*/ 31 w 72"/>
                <a:gd name="T41" fmla="*/ 17 h 48"/>
                <a:gd name="T42" fmla="*/ 21 w 72"/>
                <a:gd name="T43" fmla="*/ 16 h 48"/>
                <a:gd name="T44" fmla="*/ 31 w 72"/>
                <a:gd name="T45" fmla="*/ 14 h 48"/>
                <a:gd name="T46" fmla="*/ 28 w 72"/>
                <a:gd name="T47" fmla="*/ 8 h 48"/>
                <a:gd name="T48" fmla="*/ 16 w 72"/>
                <a:gd name="T49" fmla="*/ 8 h 48"/>
                <a:gd name="T50" fmla="*/ 43 w 72"/>
                <a:gd name="T51" fmla="*/ 2 h 48"/>
                <a:gd name="T52" fmla="*/ 52 w 72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2" h="48">
                  <a:moveTo>
                    <a:pt x="52" y="2"/>
                  </a:moveTo>
                  <a:cubicBezTo>
                    <a:pt x="49" y="6"/>
                    <a:pt x="41" y="5"/>
                    <a:pt x="36" y="7"/>
                  </a:cubicBezTo>
                  <a:cubicBezTo>
                    <a:pt x="37" y="8"/>
                    <a:pt x="38" y="11"/>
                    <a:pt x="37" y="13"/>
                  </a:cubicBezTo>
                  <a:cubicBezTo>
                    <a:pt x="40" y="12"/>
                    <a:pt x="45" y="10"/>
                    <a:pt x="48" y="12"/>
                  </a:cubicBezTo>
                  <a:cubicBezTo>
                    <a:pt x="46" y="15"/>
                    <a:pt x="41" y="15"/>
                    <a:pt x="37" y="15"/>
                  </a:cubicBezTo>
                  <a:cubicBezTo>
                    <a:pt x="37" y="17"/>
                    <a:pt x="37" y="19"/>
                    <a:pt x="37" y="21"/>
                  </a:cubicBezTo>
                  <a:cubicBezTo>
                    <a:pt x="43" y="20"/>
                    <a:pt x="51" y="16"/>
                    <a:pt x="56" y="20"/>
                  </a:cubicBezTo>
                  <a:cubicBezTo>
                    <a:pt x="51" y="23"/>
                    <a:pt x="43" y="23"/>
                    <a:pt x="37" y="24"/>
                  </a:cubicBezTo>
                  <a:cubicBezTo>
                    <a:pt x="37" y="28"/>
                    <a:pt x="38" y="31"/>
                    <a:pt x="37" y="35"/>
                  </a:cubicBezTo>
                  <a:cubicBezTo>
                    <a:pt x="45" y="36"/>
                    <a:pt x="48" y="31"/>
                    <a:pt x="46" y="24"/>
                  </a:cubicBezTo>
                  <a:cubicBezTo>
                    <a:pt x="49" y="24"/>
                    <a:pt x="53" y="24"/>
                    <a:pt x="54" y="26"/>
                  </a:cubicBezTo>
                  <a:cubicBezTo>
                    <a:pt x="53" y="29"/>
                    <a:pt x="50" y="31"/>
                    <a:pt x="48" y="33"/>
                  </a:cubicBezTo>
                  <a:cubicBezTo>
                    <a:pt x="56" y="32"/>
                    <a:pt x="69" y="26"/>
                    <a:pt x="72" y="35"/>
                  </a:cubicBezTo>
                  <a:cubicBezTo>
                    <a:pt x="66" y="37"/>
                    <a:pt x="60" y="36"/>
                    <a:pt x="54" y="36"/>
                  </a:cubicBezTo>
                  <a:cubicBezTo>
                    <a:pt x="41" y="37"/>
                    <a:pt x="28" y="39"/>
                    <a:pt x="17" y="41"/>
                  </a:cubicBezTo>
                  <a:cubicBezTo>
                    <a:pt x="10" y="43"/>
                    <a:pt x="4" y="48"/>
                    <a:pt x="0" y="40"/>
                  </a:cubicBezTo>
                  <a:cubicBezTo>
                    <a:pt x="11" y="39"/>
                    <a:pt x="22" y="38"/>
                    <a:pt x="33" y="36"/>
                  </a:cubicBezTo>
                  <a:cubicBezTo>
                    <a:pt x="33" y="32"/>
                    <a:pt x="32" y="28"/>
                    <a:pt x="32" y="25"/>
                  </a:cubicBezTo>
                  <a:cubicBezTo>
                    <a:pt x="27" y="25"/>
                    <a:pt x="19" y="28"/>
                    <a:pt x="15" y="25"/>
                  </a:cubicBezTo>
                  <a:cubicBezTo>
                    <a:pt x="19" y="23"/>
                    <a:pt x="27" y="23"/>
                    <a:pt x="32" y="22"/>
                  </a:cubicBezTo>
                  <a:cubicBezTo>
                    <a:pt x="32" y="21"/>
                    <a:pt x="32" y="18"/>
                    <a:pt x="31" y="17"/>
                  </a:cubicBezTo>
                  <a:cubicBezTo>
                    <a:pt x="28" y="17"/>
                    <a:pt x="23" y="19"/>
                    <a:pt x="21" y="16"/>
                  </a:cubicBezTo>
                  <a:cubicBezTo>
                    <a:pt x="23" y="14"/>
                    <a:pt x="27" y="15"/>
                    <a:pt x="31" y="14"/>
                  </a:cubicBezTo>
                  <a:cubicBezTo>
                    <a:pt x="31" y="11"/>
                    <a:pt x="29" y="10"/>
                    <a:pt x="28" y="8"/>
                  </a:cubicBezTo>
                  <a:cubicBezTo>
                    <a:pt x="25" y="9"/>
                    <a:pt x="18" y="11"/>
                    <a:pt x="16" y="8"/>
                  </a:cubicBezTo>
                  <a:cubicBezTo>
                    <a:pt x="24" y="6"/>
                    <a:pt x="34" y="4"/>
                    <a:pt x="43" y="2"/>
                  </a:cubicBezTo>
                  <a:cubicBezTo>
                    <a:pt x="46" y="1"/>
                    <a:pt x="49" y="0"/>
                    <a:pt x="5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1" name="Freeform 33"/>
            <p:cNvSpPr/>
            <p:nvPr/>
          </p:nvSpPr>
          <p:spPr bwMode="auto">
            <a:xfrm>
              <a:off x="3631" y="1725"/>
              <a:ext cx="38" cy="44"/>
            </a:xfrm>
            <a:custGeom>
              <a:avLst/>
              <a:gdLst>
                <a:gd name="T0" fmla="*/ 41 w 41"/>
                <a:gd name="T1" fmla="*/ 6 h 47"/>
                <a:gd name="T2" fmla="*/ 24 w 41"/>
                <a:gd name="T3" fmla="*/ 9 h 47"/>
                <a:gd name="T4" fmla="*/ 28 w 41"/>
                <a:gd name="T5" fmla="*/ 13 h 47"/>
                <a:gd name="T6" fmla="*/ 25 w 41"/>
                <a:gd name="T7" fmla="*/ 17 h 47"/>
                <a:gd name="T8" fmla="*/ 36 w 41"/>
                <a:gd name="T9" fmla="*/ 22 h 47"/>
                <a:gd name="T10" fmla="*/ 34 w 41"/>
                <a:gd name="T11" fmla="*/ 28 h 47"/>
                <a:gd name="T12" fmla="*/ 20 w 41"/>
                <a:gd name="T13" fmla="*/ 47 h 47"/>
                <a:gd name="T14" fmla="*/ 16 w 41"/>
                <a:gd name="T15" fmla="*/ 38 h 47"/>
                <a:gd name="T16" fmla="*/ 23 w 41"/>
                <a:gd name="T17" fmla="*/ 40 h 47"/>
                <a:gd name="T18" fmla="*/ 24 w 41"/>
                <a:gd name="T19" fmla="*/ 20 h 47"/>
                <a:gd name="T20" fmla="*/ 0 w 41"/>
                <a:gd name="T21" fmla="*/ 42 h 47"/>
                <a:gd name="T22" fmla="*/ 21 w 41"/>
                <a:gd name="T23" fmla="*/ 9 h 47"/>
                <a:gd name="T24" fmla="*/ 3 w 41"/>
                <a:gd name="T25" fmla="*/ 7 h 47"/>
                <a:gd name="T26" fmla="*/ 24 w 41"/>
                <a:gd name="T27" fmla="*/ 5 h 47"/>
                <a:gd name="T28" fmla="*/ 41 w 41"/>
                <a:gd name="T29" fmla="*/ 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" h="47">
                  <a:moveTo>
                    <a:pt x="41" y="6"/>
                  </a:moveTo>
                  <a:cubicBezTo>
                    <a:pt x="37" y="9"/>
                    <a:pt x="29" y="7"/>
                    <a:pt x="24" y="9"/>
                  </a:cubicBezTo>
                  <a:cubicBezTo>
                    <a:pt x="24" y="10"/>
                    <a:pt x="27" y="11"/>
                    <a:pt x="28" y="13"/>
                  </a:cubicBezTo>
                  <a:cubicBezTo>
                    <a:pt x="27" y="14"/>
                    <a:pt x="26" y="15"/>
                    <a:pt x="25" y="17"/>
                  </a:cubicBezTo>
                  <a:cubicBezTo>
                    <a:pt x="30" y="17"/>
                    <a:pt x="36" y="18"/>
                    <a:pt x="36" y="22"/>
                  </a:cubicBezTo>
                  <a:cubicBezTo>
                    <a:pt x="36" y="23"/>
                    <a:pt x="34" y="26"/>
                    <a:pt x="34" y="28"/>
                  </a:cubicBezTo>
                  <a:cubicBezTo>
                    <a:pt x="31" y="35"/>
                    <a:pt x="29" y="47"/>
                    <a:pt x="20" y="47"/>
                  </a:cubicBezTo>
                  <a:cubicBezTo>
                    <a:pt x="19" y="43"/>
                    <a:pt x="17" y="41"/>
                    <a:pt x="16" y="38"/>
                  </a:cubicBezTo>
                  <a:cubicBezTo>
                    <a:pt x="18" y="38"/>
                    <a:pt x="20" y="39"/>
                    <a:pt x="23" y="40"/>
                  </a:cubicBezTo>
                  <a:cubicBezTo>
                    <a:pt x="26" y="36"/>
                    <a:pt x="35" y="21"/>
                    <a:pt x="24" y="20"/>
                  </a:cubicBezTo>
                  <a:cubicBezTo>
                    <a:pt x="19" y="30"/>
                    <a:pt x="12" y="38"/>
                    <a:pt x="0" y="42"/>
                  </a:cubicBezTo>
                  <a:cubicBezTo>
                    <a:pt x="8" y="32"/>
                    <a:pt x="20" y="26"/>
                    <a:pt x="21" y="9"/>
                  </a:cubicBezTo>
                  <a:cubicBezTo>
                    <a:pt x="14" y="11"/>
                    <a:pt x="5" y="14"/>
                    <a:pt x="3" y="7"/>
                  </a:cubicBezTo>
                  <a:cubicBezTo>
                    <a:pt x="10" y="7"/>
                    <a:pt x="17" y="6"/>
                    <a:pt x="24" y="5"/>
                  </a:cubicBezTo>
                  <a:cubicBezTo>
                    <a:pt x="31" y="4"/>
                    <a:pt x="39" y="0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2" name="Freeform 34"/>
            <p:cNvSpPr/>
            <p:nvPr/>
          </p:nvSpPr>
          <p:spPr bwMode="auto">
            <a:xfrm>
              <a:off x="3548" y="1740"/>
              <a:ext cx="66" cy="32"/>
            </a:xfrm>
            <a:custGeom>
              <a:avLst/>
              <a:gdLst>
                <a:gd name="T0" fmla="*/ 28 w 71"/>
                <a:gd name="T1" fmla="*/ 1 h 35"/>
                <a:gd name="T2" fmla="*/ 38 w 71"/>
                <a:gd name="T3" fmla="*/ 4 h 35"/>
                <a:gd name="T4" fmla="*/ 37 w 71"/>
                <a:gd name="T5" fmla="*/ 10 h 35"/>
                <a:gd name="T6" fmla="*/ 52 w 71"/>
                <a:gd name="T7" fmla="*/ 10 h 35"/>
                <a:gd name="T8" fmla="*/ 37 w 71"/>
                <a:gd name="T9" fmla="*/ 15 h 35"/>
                <a:gd name="T10" fmla="*/ 38 w 71"/>
                <a:gd name="T11" fmla="*/ 25 h 35"/>
                <a:gd name="T12" fmla="*/ 71 w 71"/>
                <a:gd name="T13" fmla="*/ 27 h 35"/>
                <a:gd name="T14" fmla="*/ 56 w 71"/>
                <a:gd name="T15" fmla="*/ 29 h 35"/>
                <a:gd name="T16" fmla="*/ 26 w 71"/>
                <a:gd name="T17" fmla="*/ 31 h 35"/>
                <a:gd name="T18" fmla="*/ 16 w 71"/>
                <a:gd name="T19" fmla="*/ 32 h 35"/>
                <a:gd name="T20" fmla="*/ 0 w 71"/>
                <a:gd name="T21" fmla="*/ 32 h 35"/>
                <a:gd name="T22" fmla="*/ 16 w 71"/>
                <a:gd name="T23" fmla="*/ 29 h 35"/>
                <a:gd name="T24" fmla="*/ 32 w 71"/>
                <a:gd name="T25" fmla="*/ 27 h 35"/>
                <a:gd name="T26" fmla="*/ 32 w 71"/>
                <a:gd name="T27" fmla="*/ 16 h 35"/>
                <a:gd name="T28" fmla="*/ 15 w 71"/>
                <a:gd name="T29" fmla="*/ 15 h 35"/>
                <a:gd name="T30" fmla="*/ 31 w 71"/>
                <a:gd name="T31" fmla="*/ 12 h 35"/>
                <a:gd name="T32" fmla="*/ 28 w 71"/>
                <a:gd name="T33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35">
                  <a:moveTo>
                    <a:pt x="28" y="1"/>
                  </a:moveTo>
                  <a:cubicBezTo>
                    <a:pt x="33" y="0"/>
                    <a:pt x="35" y="2"/>
                    <a:pt x="38" y="4"/>
                  </a:cubicBezTo>
                  <a:cubicBezTo>
                    <a:pt x="38" y="6"/>
                    <a:pt x="37" y="7"/>
                    <a:pt x="37" y="10"/>
                  </a:cubicBezTo>
                  <a:cubicBezTo>
                    <a:pt x="41" y="10"/>
                    <a:pt x="49" y="6"/>
                    <a:pt x="52" y="10"/>
                  </a:cubicBezTo>
                  <a:cubicBezTo>
                    <a:pt x="50" y="14"/>
                    <a:pt x="42" y="13"/>
                    <a:pt x="37" y="15"/>
                  </a:cubicBezTo>
                  <a:cubicBezTo>
                    <a:pt x="37" y="18"/>
                    <a:pt x="37" y="22"/>
                    <a:pt x="38" y="25"/>
                  </a:cubicBezTo>
                  <a:cubicBezTo>
                    <a:pt x="48" y="26"/>
                    <a:pt x="65" y="16"/>
                    <a:pt x="71" y="27"/>
                  </a:cubicBezTo>
                  <a:cubicBezTo>
                    <a:pt x="67" y="30"/>
                    <a:pt x="61" y="28"/>
                    <a:pt x="56" y="29"/>
                  </a:cubicBezTo>
                  <a:cubicBezTo>
                    <a:pt x="45" y="29"/>
                    <a:pt x="35" y="29"/>
                    <a:pt x="26" y="31"/>
                  </a:cubicBezTo>
                  <a:cubicBezTo>
                    <a:pt x="23" y="31"/>
                    <a:pt x="19" y="31"/>
                    <a:pt x="16" y="32"/>
                  </a:cubicBezTo>
                  <a:cubicBezTo>
                    <a:pt x="10" y="33"/>
                    <a:pt x="5" y="35"/>
                    <a:pt x="0" y="32"/>
                  </a:cubicBezTo>
                  <a:cubicBezTo>
                    <a:pt x="4" y="30"/>
                    <a:pt x="10" y="30"/>
                    <a:pt x="16" y="29"/>
                  </a:cubicBezTo>
                  <a:cubicBezTo>
                    <a:pt x="21" y="28"/>
                    <a:pt x="27" y="27"/>
                    <a:pt x="32" y="27"/>
                  </a:cubicBezTo>
                  <a:cubicBezTo>
                    <a:pt x="32" y="23"/>
                    <a:pt x="31" y="20"/>
                    <a:pt x="32" y="16"/>
                  </a:cubicBezTo>
                  <a:cubicBezTo>
                    <a:pt x="27" y="16"/>
                    <a:pt x="19" y="18"/>
                    <a:pt x="15" y="15"/>
                  </a:cubicBezTo>
                  <a:cubicBezTo>
                    <a:pt x="19" y="13"/>
                    <a:pt x="26" y="13"/>
                    <a:pt x="31" y="12"/>
                  </a:cubicBezTo>
                  <a:cubicBezTo>
                    <a:pt x="31" y="7"/>
                    <a:pt x="29" y="5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3676" y="1746"/>
              <a:ext cx="12" cy="10"/>
            </a:xfrm>
            <a:custGeom>
              <a:avLst/>
              <a:gdLst>
                <a:gd name="T0" fmla="*/ 11 w 13"/>
                <a:gd name="T1" fmla="*/ 4 h 11"/>
                <a:gd name="T2" fmla="*/ 9 w 13"/>
                <a:gd name="T3" fmla="*/ 11 h 11"/>
                <a:gd name="T4" fmla="*/ 0 w 13"/>
                <a:gd name="T5" fmla="*/ 2 h 11"/>
                <a:gd name="T6" fmla="*/ 11 w 13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11" y="4"/>
                  </a:moveTo>
                  <a:cubicBezTo>
                    <a:pt x="13" y="7"/>
                    <a:pt x="11" y="10"/>
                    <a:pt x="9" y="11"/>
                  </a:cubicBezTo>
                  <a:cubicBezTo>
                    <a:pt x="5" y="9"/>
                    <a:pt x="2" y="6"/>
                    <a:pt x="0" y="2"/>
                  </a:cubicBezTo>
                  <a:cubicBezTo>
                    <a:pt x="4" y="0"/>
                    <a:pt x="8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3475" y="1752"/>
              <a:ext cx="10" cy="8"/>
            </a:xfrm>
            <a:custGeom>
              <a:avLst/>
              <a:gdLst>
                <a:gd name="T0" fmla="*/ 5 w 11"/>
                <a:gd name="T1" fmla="*/ 9 h 9"/>
                <a:gd name="T2" fmla="*/ 0 w 11"/>
                <a:gd name="T3" fmla="*/ 2 h 9"/>
                <a:gd name="T4" fmla="*/ 5 w 11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9">
                  <a:moveTo>
                    <a:pt x="5" y="9"/>
                  </a:moveTo>
                  <a:cubicBezTo>
                    <a:pt x="2" y="8"/>
                    <a:pt x="1" y="5"/>
                    <a:pt x="0" y="2"/>
                  </a:cubicBezTo>
                  <a:cubicBezTo>
                    <a:pt x="5" y="0"/>
                    <a:pt x="11" y="6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49" y="1757"/>
              <a:ext cx="102" cy="87"/>
            </a:xfrm>
            <a:custGeom>
              <a:avLst/>
              <a:gdLst>
                <a:gd name="T0" fmla="*/ 32 w 110"/>
                <a:gd name="T1" fmla="*/ 66 h 95"/>
                <a:gd name="T2" fmla="*/ 35 w 110"/>
                <a:gd name="T3" fmla="*/ 64 h 95"/>
                <a:gd name="T4" fmla="*/ 97 w 110"/>
                <a:gd name="T5" fmla="*/ 31 h 95"/>
                <a:gd name="T6" fmla="*/ 110 w 110"/>
                <a:gd name="T7" fmla="*/ 52 h 95"/>
                <a:gd name="T8" fmla="*/ 17 w 110"/>
                <a:gd name="T9" fmla="*/ 95 h 95"/>
                <a:gd name="T10" fmla="*/ 0 w 110"/>
                <a:gd name="T11" fmla="*/ 71 h 95"/>
                <a:gd name="T12" fmla="*/ 76 w 110"/>
                <a:gd name="T13" fmla="*/ 0 h 95"/>
                <a:gd name="T14" fmla="*/ 89 w 110"/>
                <a:gd name="T15" fmla="*/ 20 h 95"/>
                <a:gd name="T16" fmla="*/ 32 w 110"/>
                <a:gd name="T17" fmla="*/ 6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95">
                  <a:moveTo>
                    <a:pt x="32" y="66"/>
                  </a:moveTo>
                  <a:cubicBezTo>
                    <a:pt x="32" y="67"/>
                    <a:pt x="34" y="65"/>
                    <a:pt x="35" y="64"/>
                  </a:cubicBezTo>
                  <a:cubicBezTo>
                    <a:pt x="55" y="53"/>
                    <a:pt x="77" y="42"/>
                    <a:pt x="97" y="31"/>
                  </a:cubicBezTo>
                  <a:cubicBezTo>
                    <a:pt x="101" y="39"/>
                    <a:pt x="106" y="44"/>
                    <a:pt x="110" y="52"/>
                  </a:cubicBezTo>
                  <a:cubicBezTo>
                    <a:pt x="79" y="66"/>
                    <a:pt x="48" y="80"/>
                    <a:pt x="17" y="95"/>
                  </a:cubicBezTo>
                  <a:cubicBezTo>
                    <a:pt x="11" y="87"/>
                    <a:pt x="6" y="79"/>
                    <a:pt x="0" y="71"/>
                  </a:cubicBezTo>
                  <a:cubicBezTo>
                    <a:pt x="25" y="47"/>
                    <a:pt x="51" y="24"/>
                    <a:pt x="76" y="0"/>
                  </a:cubicBezTo>
                  <a:cubicBezTo>
                    <a:pt x="80" y="7"/>
                    <a:pt x="85" y="13"/>
                    <a:pt x="89" y="20"/>
                  </a:cubicBezTo>
                  <a:cubicBezTo>
                    <a:pt x="70" y="36"/>
                    <a:pt x="52" y="52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6" name="Freeform 38"/>
            <p:cNvSpPr/>
            <p:nvPr/>
          </p:nvSpPr>
          <p:spPr bwMode="auto">
            <a:xfrm>
              <a:off x="3673" y="1760"/>
              <a:ext cx="19" cy="12"/>
            </a:xfrm>
            <a:custGeom>
              <a:avLst/>
              <a:gdLst>
                <a:gd name="T0" fmla="*/ 0 w 21"/>
                <a:gd name="T1" fmla="*/ 0 h 13"/>
                <a:gd name="T2" fmla="*/ 13 w 21"/>
                <a:gd name="T3" fmla="*/ 13 h 13"/>
                <a:gd name="T4" fmla="*/ 0 w 21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3">
                  <a:moveTo>
                    <a:pt x="0" y="0"/>
                  </a:moveTo>
                  <a:cubicBezTo>
                    <a:pt x="8" y="0"/>
                    <a:pt x="21" y="8"/>
                    <a:pt x="13" y="13"/>
                  </a:cubicBezTo>
                  <a:cubicBezTo>
                    <a:pt x="7" y="10"/>
                    <a:pt x="3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7" name="Freeform 39"/>
            <p:cNvSpPr>
              <a:spLocks noEditPoints="1"/>
            </p:cNvSpPr>
            <p:nvPr/>
          </p:nvSpPr>
          <p:spPr bwMode="auto">
            <a:xfrm>
              <a:off x="3476" y="1760"/>
              <a:ext cx="35" cy="25"/>
            </a:xfrm>
            <a:custGeom>
              <a:avLst/>
              <a:gdLst>
                <a:gd name="T0" fmla="*/ 38 w 38"/>
                <a:gd name="T1" fmla="*/ 10 h 27"/>
                <a:gd name="T2" fmla="*/ 32 w 38"/>
                <a:gd name="T3" fmla="*/ 17 h 27"/>
                <a:gd name="T4" fmla="*/ 35 w 38"/>
                <a:gd name="T5" fmla="*/ 20 h 27"/>
                <a:gd name="T6" fmla="*/ 9 w 38"/>
                <a:gd name="T7" fmla="*/ 24 h 27"/>
                <a:gd name="T8" fmla="*/ 8 w 38"/>
                <a:gd name="T9" fmla="*/ 27 h 27"/>
                <a:gd name="T10" fmla="*/ 3 w 38"/>
                <a:gd name="T11" fmla="*/ 19 h 27"/>
                <a:gd name="T12" fmla="*/ 0 w 38"/>
                <a:gd name="T13" fmla="*/ 10 h 27"/>
                <a:gd name="T14" fmla="*/ 5 w 38"/>
                <a:gd name="T15" fmla="*/ 11 h 27"/>
                <a:gd name="T16" fmla="*/ 38 w 38"/>
                <a:gd name="T17" fmla="*/ 10 h 27"/>
                <a:gd name="T18" fmla="*/ 6 w 38"/>
                <a:gd name="T19" fmla="*/ 13 h 27"/>
                <a:gd name="T20" fmla="*/ 8 w 38"/>
                <a:gd name="T21" fmla="*/ 22 h 27"/>
                <a:gd name="T22" fmla="*/ 26 w 38"/>
                <a:gd name="T23" fmla="*/ 18 h 27"/>
                <a:gd name="T24" fmla="*/ 27 w 38"/>
                <a:gd name="T25" fmla="*/ 10 h 27"/>
                <a:gd name="T26" fmla="*/ 6 w 38"/>
                <a:gd name="T2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27">
                  <a:moveTo>
                    <a:pt x="38" y="10"/>
                  </a:moveTo>
                  <a:cubicBezTo>
                    <a:pt x="35" y="12"/>
                    <a:pt x="33" y="14"/>
                    <a:pt x="32" y="17"/>
                  </a:cubicBezTo>
                  <a:cubicBezTo>
                    <a:pt x="33" y="18"/>
                    <a:pt x="35" y="18"/>
                    <a:pt x="35" y="20"/>
                  </a:cubicBezTo>
                  <a:cubicBezTo>
                    <a:pt x="27" y="22"/>
                    <a:pt x="18" y="23"/>
                    <a:pt x="9" y="24"/>
                  </a:cubicBezTo>
                  <a:cubicBezTo>
                    <a:pt x="8" y="25"/>
                    <a:pt x="9" y="27"/>
                    <a:pt x="8" y="27"/>
                  </a:cubicBezTo>
                  <a:cubicBezTo>
                    <a:pt x="4" y="27"/>
                    <a:pt x="4" y="22"/>
                    <a:pt x="3" y="19"/>
                  </a:cubicBezTo>
                  <a:cubicBezTo>
                    <a:pt x="2" y="16"/>
                    <a:pt x="1" y="13"/>
                    <a:pt x="0" y="10"/>
                  </a:cubicBezTo>
                  <a:cubicBezTo>
                    <a:pt x="1" y="9"/>
                    <a:pt x="4" y="10"/>
                    <a:pt x="5" y="11"/>
                  </a:cubicBezTo>
                  <a:cubicBezTo>
                    <a:pt x="16" y="10"/>
                    <a:pt x="31" y="0"/>
                    <a:pt x="38" y="10"/>
                  </a:cubicBezTo>
                  <a:close/>
                  <a:moveTo>
                    <a:pt x="6" y="13"/>
                  </a:moveTo>
                  <a:cubicBezTo>
                    <a:pt x="6" y="16"/>
                    <a:pt x="7" y="19"/>
                    <a:pt x="8" y="22"/>
                  </a:cubicBezTo>
                  <a:cubicBezTo>
                    <a:pt x="14" y="21"/>
                    <a:pt x="20" y="19"/>
                    <a:pt x="26" y="18"/>
                  </a:cubicBezTo>
                  <a:cubicBezTo>
                    <a:pt x="27" y="16"/>
                    <a:pt x="28" y="13"/>
                    <a:pt x="27" y="10"/>
                  </a:cubicBezTo>
                  <a:cubicBezTo>
                    <a:pt x="19" y="10"/>
                    <a:pt x="13" y="12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3956" y="1810"/>
              <a:ext cx="102" cy="101"/>
            </a:xfrm>
            <a:custGeom>
              <a:avLst/>
              <a:gdLst>
                <a:gd name="T0" fmla="*/ 30 w 110"/>
                <a:gd name="T1" fmla="*/ 34 h 109"/>
                <a:gd name="T2" fmla="*/ 45 w 110"/>
                <a:gd name="T3" fmla="*/ 48 h 109"/>
                <a:gd name="T4" fmla="*/ 62 w 110"/>
                <a:gd name="T5" fmla="*/ 30 h 109"/>
                <a:gd name="T6" fmla="*/ 76 w 110"/>
                <a:gd name="T7" fmla="*/ 44 h 109"/>
                <a:gd name="T8" fmla="*/ 59 w 110"/>
                <a:gd name="T9" fmla="*/ 62 h 109"/>
                <a:gd name="T10" fmla="*/ 75 w 110"/>
                <a:gd name="T11" fmla="*/ 78 h 109"/>
                <a:gd name="T12" fmla="*/ 95 w 110"/>
                <a:gd name="T13" fmla="*/ 57 h 109"/>
                <a:gd name="T14" fmla="*/ 107 w 110"/>
                <a:gd name="T15" fmla="*/ 67 h 109"/>
                <a:gd name="T16" fmla="*/ 110 w 110"/>
                <a:gd name="T17" fmla="*/ 70 h 109"/>
                <a:gd name="T18" fmla="*/ 101 w 110"/>
                <a:gd name="T19" fmla="*/ 80 h 109"/>
                <a:gd name="T20" fmla="*/ 74 w 110"/>
                <a:gd name="T21" fmla="*/ 109 h 109"/>
                <a:gd name="T22" fmla="*/ 4 w 110"/>
                <a:gd name="T23" fmla="*/ 42 h 109"/>
                <a:gd name="T24" fmla="*/ 0 w 110"/>
                <a:gd name="T25" fmla="*/ 37 h 109"/>
                <a:gd name="T26" fmla="*/ 9 w 110"/>
                <a:gd name="T27" fmla="*/ 28 h 109"/>
                <a:gd name="T28" fmla="*/ 36 w 110"/>
                <a:gd name="T29" fmla="*/ 0 h 109"/>
                <a:gd name="T30" fmla="*/ 47 w 110"/>
                <a:gd name="T31" fmla="*/ 10 h 109"/>
                <a:gd name="T32" fmla="*/ 50 w 110"/>
                <a:gd name="T33" fmla="*/ 14 h 109"/>
                <a:gd name="T34" fmla="*/ 45 w 110"/>
                <a:gd name="T35" fmla="*/ 19 h 109"/>
                <a:gd name="T36" fmla="*/ 30 w 110"/>
                <a:gd name="T37" fmla="*/ 3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" h="109">
                  <a:moveTo>
                    <a:pt x="30" y="34"/>
                  </a:moveTo>
                  <a:cubicBezTo>
                    <a:pt x="35" y="39"/>
                    <a:pt x="40" y="44"/>
                    <a:pt x="45" y="48"/>
                  </a:cubicBezTo>
                  <a:cubicBezTo>
                    <a:pt x="51" y="42"/>
                    <a:pt x="57" y="36"/>
                    <a:pt x="62" y="30"/>
                  </a:cubicBezTo>
                  <a:cubicBezTo>
                    <a:pt x="67" y="34"/>
                    <a:pt x="71" y="39"/>
                    <a:pt x="76" y="44"/>
                  </a:cubicBezTo>
                  <a:cubicBezTo>
                    <a:pt x="71" y="50"/>
                    <a:pt x="65" y="56"/>
                    <a:pt x="59" y="62"/>
                  </a:cubicBezTo>
                  <a:cubicBezTo>
                    <a:pt x="64" y="67"/>
                    <a:pt x="70" y="72"/>
                    <a:pt x="75" y="78"/>
                  </a:cubicBezTo>
                  <a:cubicBezTo>
                    <a:pt x="82" y="71"/>
                    <a:pt x="89" y="64"/>
                    <a:pt x="95" y="57"/>
                  </a:cubicBezTo>
                  <a:cubicBezTo>
                    <a:pt x="99" y="60"/>
                    <a:pt x="103" y="63"/>
                    <a:pt x="107" y="67"/>
                  </a:cubicBezTo>
                  <a:cubicBezTo>
                    <a:pt x="107" y="67"/>
                    <a:pt x="110" y="70"/>
                    <a:pt x="110" y="70"/>
                  </a:cubicBezTo>
                  <a:cubicBezTo>
                    <a:pt x="110" y="72"/>
                    <a:pt x="102" y="79"/>
                    <a:pt x="101" y="80"/>
                  </a:cubicBezTo>
                  <a:cubicBezTo>
                    <a:pt x="92" y="90"/>
                    <a:pt x="81" y="100"/>
                    <a:pt x="74" y="109"/>
                  </a:cubicBezTo>
                  <a:cubicBezTo>
                    <a:pt x="51" y="88"/>
                    <a:pt x="28" y="64"/>
                    <a:pt x="4" y="42"/>
                  </a:cubicBezTo>
                  <a:cubicBezTo>
                    <a:pt x="3" y="41"/>
                    <a:pt x="0" y="37"/>
                    <a:pt x="0" y="37"/>
                  </a:cubicBezTo>
                  <a:cubicBezTo>
                    <a:pt x="0" y="36"/>
                    <a:pt x="7" y="30"/>
                    <a:pt x="9" y="28"/>
                  </a:cubicBezTo>
                  <a:cubicBezTo>
                    <a:pt x="18" y="19"/>
                    <a:pt x="28" y="9"/>
                    <a:pt x="36" y="0"/>
                  </a:cubicBezTo>
                  <a:cubicBezTo>
                    <a:pt x="38" y="3"/>
                    <a:pt x="43" y="7"/>
                    <a:pt x="47" y="10"/>
                  </a:cubicBezTo>
                  <a:cubicBezTo>
                    <a:pt x="47" y="11"/>
                    <a:pt x="50" y="14"/>
                    <a:pt x="50" y="14"/>
                  </a:cubicBezTo>
                  <a:cubicBezTo>
                    <a:pt x="50" y="15"/>
                    <a:pt x="46" y="18"/>
                    <a:pt x="45" y="19"/>
                  </a:cubicBezTo>
                  <a:cubicBezTo>
                    <a:pt x="40" y="24"/>
                    <a:pt x="35" y="30"/>
                    <a:pt x="30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3194" y="1818"/>
              <a:ext cx="101" cy="100"/>
            </a:xfrm>
            <a:custGeom>
              <a:avLst/>
              <a:gdLst>
                <a:gd name="T0" fmla="*/ 110 w 110"/>
                <a:gd name="T1" fmla="*/ 38 h 109"/>
                <a:gd name="T2" fmla="*/ 99 w 110"/>
                <a:gd name="T3" fmla="*/ 48 h 109"/>
                <a:gd name="T4" fmla="*/ 96 w 110"/>
                <a:gd name="T5" fmla="*/ 52 h 109"/>
                <a:gd name="T6" fmla="*/ 91 w 110"/>
                <a:gd name="T7" fmla="*/ 47 h 109"/>
                <a:gd name="T8" fmla="*/ 76 w 110"/>
                <a:gd name="T9" fmla="*/ 31 h 109"/>
                <a:gd name="T10" fmla="*/ 62 w 110"/>
                <a:gd name="T11" fmla="*/ 45 h 109"/>
                <a:gd name="T12" fmla="*/ 79 w 110"/>
                <a:gd name="T13" fmla="*/ 63 h 109"/>
                <a:gd name="T14" fmla="*/ 65 w 110"/>
                <a:gd name="T15" fmla="*/ 77 h 109"/>
                <a:gd name="T16" fmla="*/ 47 w 110"/>
                <a:gd name="T17" fmla="*/ 59 h 109"/>
                <a:gd name="T18" fmla="*/ 31 w 110"/>
                <a:gd name="T19" fmla="*/ 74 h 109"/>
                <a:gd name="T20" fmla="*/ 51 w 110"/>
                <a:gd name="T21" fmla="*/ 95 h 109"/>
                <a:gd name="T22" fmla="*/ 40 w 110"/>
                <a:gd name="T23" fmla="*/ 106 h 109"/>
                <a:gd name="T24" fmla="*/ 37 w 110"/>
                <a:gd name="T25" fmla="*/ 109 h 109"/>
                <a:gd name="T26" fmla="*/ 28 w 110"/>
                <a:gd name="T27" fmla="*/ 99 h 109"/>
                <a:gd name="T28" fmla="*/ 0 w 110"/>
                <a:gd name="T29" fmla="*/ 71 h 109"/>
                <a:gd name="T30" fmla="*/ 74 w 110"/>
                <a:gd name="T31" fmla="*/ 0 h 109"/>
                <a:gd name="T32" fmla="*/ 110 w 110"/>
                <a:gd name="T33" fmla="*/ 3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" h="109">
                  <a:moveTo>
                    <a:pt x="110" y="38"/>
                  </a:moveTo>
                  <a:cubicBezTo>
                    <a:pt x="106" y="41"/>
                    <a:pt x="103" y="45"/>
                    <a:pt x="99" y="48"/>
                  </a:cubicBezTo>
                  <a:cubicBezTo>
                    <a:pt x="99" y="49"/>
                    <a:pt x="96" y="52"/>
                    <a:pt x="96" y="52"/>
                  </a:cubicBezTo>
                  <a:cubicBezTo>
                    <a:pt x="95" y="52"/>
                    <a:pt x="92" y="48"/>
                    <a:pt x="91" y="47"/>
                  </a:cubicBezTo>
                  <a:cubicBezTo>
                    <a:pt x="86" y="41"/>
                    <a:pt x="81" y="36"/>
                    <a:pt x="76" y="31"/>
                  </a:cubicBezTo>
                  <a:cubicBezTo>
                    <a:pt x="71" y="35"/>
                    <a:pt x="67" y="40"/>
                    <a:pt x="62" y="45"/>
                  </a:cubicBezTo>
                  <a:cubicBezTo>
                    <a:pt x="67" y="51"/>
                    <a:pt x="74" y="57"/>
                    <a:pt x="79" y="63"/>
                  </a:cubicBezTo>
                  <a:cubicBezTo>
                    <a:pt x="74" y="68"/>
                    <a:pt x="69" y="72"/>
                    <a:pt x="65" y="77"/>
                  </a:cubicBezTo>
                  <a:cubicBezTo>
                    <a:pt x="59" y="71"/>
                    <a:pt x="53" y="65"/>
                    <a:pt x="47" y="59"/>
                  </a:cubicBezTo>
                  <a:cubicBezTo>
                    <a:pt x="42" y="63"/>
                    <a:pt x="36" y="69"/>
                    <a:pt x="31" y="74"/>
                  </a:cubicBezTo>
                  <a:cubicBezTo>
                    <a:pt x="38" y="81"/>
                    <a:pt x="44" y="88"/>
                    <a:pt x="51" y="95"/>
                  </a:cubicBezTo>
                  <a:cubicBezTo>
                    <a:pt x="48" y="98"/>
                    <a:pt x="44" y="102"/>
                    <a:pt x="40" y="106"/>
                  </a:cubicBezTo>
                  <a:cubicBezTo>
                    <a:pt x="40" y="106"/>
                    <a:pt x="37" y="109"/>
                    <a:pt x="37" y="109"/>
                  </a:cubicBezTo>
                  <a:cubicBezTo>
                    <a:pt x="36" y="109"/>
                    <a:pt x="29" y="101"/>
                    <a:pt x="28" y="99"/>
                  </a:cubicBezTo>
                  <a:cubicBezTo>
                    <a:pt x="19" y="90"/>
                    <a:pt x="8" y="79"/>
                    <a:pt x="0" y="71"/>
                  </a:cubicBezTo>
                  <a:cubicBezTo>
                    <a:pt x="25" y="47"/>
                    <a:pt x="50" y="24"/>
                    <a:pt x="74" y="0"/>
                  </a:cubicBezTo>
                  <a:cubicBezTo>
                    <a:pt x="86" y="13"/>
                    <a:pt x="99" y="25"/>
                    <a:pt x="11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3921" y="1862"/>
              <a:ext cx="80" cy="85"/>
            </a:xfrm>
            <a:custGeom>
              <a:avLst/>
              <a:gdLst>
                <a:gd name="T0" fmla="*/ 86 w 86"/>
                <a:gd name="T1" fmla="*/ 76 h 92"/>
                <a:gd name="T2" fmla="*/ 73 w 86"/>
                <a:gd name="T3" fmla="*/ 88 h 92"/>
                <a:gd name="T4" fmla="*/ 68 w 86"/>
                <a:gd name="T5" fmla="*/ 92 h 92"/>
                <a:gd name="T6" fmla="*/ 60 w 86"/>
                <a:gd name="T7" fmla="*/ 82 h 92"/>
                <a:gd name="T8" fmla="*/ 0 w 86"/>
                <a:gd name="T9" fmla="*/ 16 h 92"/>
                <a:gd name="T10" fmla="*/ 17 w 86"/>
                <a:gd name="T11" fmla="*/ 0 h 92"/>
                <a:gd name="T12" fmla="*/ 86 w 86"/>
                <a:gd name="T13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2">
                  <a:moveTo>
                    <a:pt x="86" y="76"/>
                  </a:moveTo>
                  <a:cubicBezTo>
                    <a:pt x="81" y="80"/>
                    <a:pt x="77" y="83"/>
                    <a:pt x="73" y="88"/>
                  </a:cubicBezTo>
                  <a:cubicBezTo>
                    <a:pt x="72" y="88"/>
                    <a:pt x="69" y="92"/>
                    <a:pt x="68" y="92"/>
                  </a:cubicBezTo>
                  <a:cubicBezTo>
                    <a:pt x="67" y="92"/>
                    <a:pt x="61" y="83"/>
                    <a:pt x="60" y="82"/>
                  </a:cubicBezTo>
                  <a:cubicBezTo>
                    <a:pt x="40" y="60"/>
                    <a:pt x="19" y="36"/>
                    <a:pt x="0" y="16"/>
                  </a:cubicBezTo>
                  <a:cubicBezTo>
                    <a:pt x="5" y="10"/>
                    <a:pt x="11" y="5"/>
                    <a:pt x="17" y="0"/>
                  </a:cubicBezTo>
                  <a:cubicBezTo>
                    <a:pt x="40" y="25"/>
                    <a:pt x="62" y="51"/>
                    <a:pt x="8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1" name="Freeform 43"/>
            <p:cNvSpPr>
              <a:spLocks noEditPoints="1"/>
            </p:cNvSpPr>
            <p:nvPr/>
          </p:nvSpPr>
          <p:spPr bwMode="auto">
            <a:xfrm>
              <a:off x="3251" y="1867"/>
              <a:ext cx="100" cy="108"/>
            </a:xfrm>
            <a:custGeom>
              <a:avLst/>
              <a:gdLst>
                <a:gd name="T0" fmla="*/ 70 w 108"/>
                <a:gd name="T1" fmla="*/ 67 h 118"/>
                <a:gd name="T2" fmla="*/ 73 w 108"/>
                <a:gd name="T3" fmla="*/ 80 h 118"/>
                <a:gd name="T4" fmla="*/ 49 w 108"/>
                <a:gd name="T5" fmla="*/ 113 h 118"/>
                <a:gd name="T6" fmla="*/ 48 w 108"/>
                <a:gd name="T7" fmla="*/ 118 h 118"/>
                <a:gd name="T8" fmla="*/ 29 w 108"/>
                <a:gd name="T9" fmla="*/ 103 h 118"/>
                <a:gd name="T10" fmla="*/ 41 w 108"/>
                <a:gd name="T11" fmla="*/ 86 h 118"/>
                <a:gd name="T12" fmla="*/ 52 w 108"/>
                <a:gd name="T13" fmla="*/ 67 h 118"/>
                <a:gd name="T14" fmla="*/ 46 w 108"/>
                <a:gd name="T15" fmla="*/ 60 h 118"/>
                <a:gd name="T16" fmla="*/ 18 w 108"/>
                <a:gd name="T17" fmla="*/ 94 h 118"/>
                <a:gd name="T18" fmla="*/ 0 w 108"/>
                <a:gd name="T19" fmla="*/ 80 h 118"/>
                <a:gd name="T20" fmla="*/ 64 w 108"/>
                <a:gd name="T21" fmla="*/ 0 h 118"/>
                <a:gd name="T22" fmla="*/ 65 w 108"/>
                <a:gd name="T23" fmla="*/ 0 h 118"/>
                <a:gd name="T24" fmla="*/ 86 w 108"/>
                <a:gd name="T25" fmla="*/ 18 h 118"/>
                <a:gd name="T26" fmla="*/ 97 w 108"/>
                <a:gd name="T27" fmla="*/ 54 h 118"/>
                <a:gd name="T28" fmla="*/ 70 w 108"/>
                <a:gd name="T29" fmla="*/ 67 h 118"/>
                <a:gd name="T30" fmla="*/ 64 w 108"/>
                <a:gd name="T31" fmla="*/ 38 h 118"/>
                <a:gd name="T32" fmla="*/ 56 w 108"/>
                <a:gd name="T33" fmla="*/ 46 h 118"/>
                <a:gd name="T34" fmla="*/ 61 w 108"/>
                <a:gd name="T35" fmla="*/ 49 h 118"/>
                <a:gd name="T36" fmla="*/ 66 w 108"/>
                <a:gd name="T37" fmla="*/ 51 h 118"/>
                <a:gd name="T38" fmla="*/ 78 w 108"/>
                <a:gd name="T39" fmla="*/ 36 h 118"/>
                <a:gd name="T40" fmla="*/ 71 w 108"/>
                <a:gd name="T41" fmla="*/ 28 h 118"/>
                <a:gd name="T42" fmla="*/ 64 w 108"/>
                <a:gd name="T43" fmla="*/ 3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18">
                  <a:moveTo>
                    <a:pt x="70" y="67"/>
                  </a:moveTo>
                  <a:cubicBezTo>
                    <a:pt x="72" y="71"/>
                    <a:pt x="74" y="75"/>
                    <a:pt x="73" y="80"/>
                  </a:cubicBezTo>
                  <a:cubicBezTo>
                    <a:pt x="70" y="92"/>
                    <a:pt x="53" y="103"/>
                    <a:pt x="49" y="113"/>
                  </a:cubicBezTo>
                  <a:cubicBezTo>
                    <a:pt x="48" y="115"/>
                    <a:pt x="48" y="117"/>
                    <a:pt x="48" y="118"/>
                  </a:cubicBezTo>
                  <a:cubicBezTo>
                    <a:pt x="41" y="113"/>
                    <a:pt x="35" y="108"/>
                    <a:pt x="29" y="103"/>
                  </a:cubicBezTo>
                  <a:cubicBezTo>
                    <a:pt x="31" y="97"/>
                    <a:pt x="36" y="92"/>
                    <a:pt x="41" y="86"/>
                  </a:cubicBezTo>
                  <a:cubicBezTo>
                    <a:pt x="45" y="81"/>
                    <a:pt x="53" y="74"/>
                    <a:pt x="52" y="67"/>
                  </a:cubicBezTo>
                  <a:cubicBezTo>
                    <a:pt x="52" y="64"/>
                    <a:pt x="49" y="62"/>
                    <a:pt x="46" y="60"/>
                  </a:cubicBezTo>
                  <a:cubicBezTo>
                    <a:pt x="36" y="71"/>
                    <a:pt x="27" y="82"/>
                    <a:pt x="18" y="94"/>
                  </a:cubicBezTo>
                  <a:cubicBezTo>
                    <a:pt x="11" y="90"/>
                    <a:pt x="6" y="84"/>
                    <a:pt x="0" y="80"/>
                  </a:cubicBezTo>
                  <a:cubicBezTo>
                    <a:pt x="21" y="53"/>
                    <a:pt x="43" y="27"/>
                    <a:pt x="64" y="0"/>
                  </a:cubicBezTo>
                  <a:cubicBezTo>
                    <a:pt x="64" y="0"/>
                    <a:pt x="64" y="0"/>
                    <a:pt x="65" y="0"/>
                  </a:cubicBezTo>
                  <a:cubicBezTo>
                    <a:pt x="71" y="6"/>
                    <a:pt x="78" y="11"/>
                    <a:pt x="86" y="18"/>
                  </a:cubicBezTo>
                  <a:cubicBezTo>
                    <a:pt x="97" y="26"/>
                    <a:pt x="108" y="38"/>
                    <a:pt x="97" y="54"/>
                  </a:cubicBezTo>
                  <a:cubicBezTo>
                    <a:pt x="91" y="61"/>
                    <a:pt x="84" y="72"/>
                    <a:pt x="70" y="67"/>
                  </a:cubicBezTo>
                  <a:close/>
                  <a:moveTo>
                    <a:pt x="64" y="38"/>
                  </a:moveTo>
                  <a:cubicBezTo>
                    <a:pt x="63" y="39"/>
                    <a:pt x="56" y="45"/>
                    <a:pt x="56" y="46"/>
                  </a:cubicBezTo>
                  <a:cubicBezTo>
                    <a:pt x="56" y="48"/>
                    <a:pt x="59" y="49"/>
                    <a:pt x="61" y="49"/>
                  </a:cubicBezTo>
                  <a:cubicBezTo>
                    <a:pt x="63" y="50"/>
                    <a:pt x="65" y="51"/>
                    <a:pt x="66" y="51"/>
                  </a:cubicBezTo>
                  <a:cubicBezTo>
                    <a:pt x="71" y="51"/>
                    <a:pt x="79" y="41"/>
                    <a:pt x="78" y="36"/>
                  </a:cubicBezTo>
                  <a:cubicBezTo>
                    <a:pt x="77" y="33"/>
                    <a:pt x="74" y="31"/>
                    <a:pt x="71" y="28"/>
                  </a:cubicBezTo>
                  <a:cubicBezTo>
                    <a:pt x="68" y="31"/>
                    <a:pt x="67" y="34"/>
                    <a:pt x="6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2" name="Freeform 44"/>
            <p:cNvSpPr>
              <a:spLocks noEditPoints="1"/>
            </p:cNvSpPr>
            <p:nvPr/>
          </p:nvSpPr>
          <p:spPr bwMode="auto">
            <a:xfrm>
              <a:off x="3863" y="1897"/>
              <a:ext cx="88" cy="99"/>
            </a:xfrm>
            <a:custGeom>
              <a:avLst/>
              <a:gdLst>
                <a:gd name="T0" fmla="*/ 34 w 95"/>
                <a:gd name="T1" fmla="*/ 1 h 107"/>
                <a:gd name="T2" fmla="*/ 70 w 95"/>
                <a:gd name="T3" fmla="*/ 31 h 107"/>
                <a:gd name="T4" fmla="*/ 81 w 95"/>
                <a:gd name="T5" fmla="*/ 48 h 107"/>
                <a:gd name="T6" fmla="*/ 90 w 95"/>
                <a:gd name="T7" fmla="*/ 80 h 107"/>
                <a:gd name="T8" fmla="*/ 50 w 95"/>
                <a:gd name="T9" fmla="*/ 101 h 107"/>
                <a:gd name="T10" fmla="*/ 21 w 95"/>
                <a:gd name="T11" fmla="*/ 68 h 107"/>
                <a:gd name="T12" fmla="*/ 11 w 95"/>
                <a:gd name="T13" fmla="*/ 54 h 107"/>
                <a:gd name="T14" fmla="*/ 4 w 95"/>
                <a:gd name="T15" fmla="*/ 24 h 107"/>
                <a:gd name="T16" fmla="*/ 25 w 95"/>
                <a:gd name="T17" fmla="*/ 4 h 107"/>
                <a:gd name="T18" fmla="*/ 34 w 95"/>
                <a:gd name="T19" fmla="*/ 1 h 107"/>
                <a:gd name="T20" fmla="*/ 28 w 95"/>
                <a:gd name="T21" fmla="*/ 36 h 107"/>
                <a:gd name="T22" fmla="*/ 51 w 95"/>
                <a:gd name="T23" fmla="*/ 70 h 107"/>
                <a:gd name="T24" fmla="*/ 62 w 95"/>
                <a:gd name="T25" fmla="*/ 81 h 107"/>
                <a:gd name="T26" fmla="*/ 69 w 95"/>
                <a:gd name="T27" fmla="*/ 76 h 107"/>
                <a:gd name="T28" fmla="*/ 62 w 95"/>
                <a:gd name="T29" fmla="*/ 61 h 107"/>
                <a:gd name="T30" fmla="*/ 43 w 95"/>
                <a:gd name="T31" fmla="*/ 33 h 107"/>
                <a:gd name="T32" fmla="*/ 30 w 95"/>
                <a:gd name="T33" fmla="*/ 22 h 107"/>
                <a:gd name="T34" fmla="*/ 28 w 95"/>
                <a:gd name="T35" fmla="*/ 3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107">
                  <a:moveTo>
                    <a:pt x="34" y="1"/>
                  </a:moveTo>
                  <a:cubicBezTo>
                    <a:pt x="54" y="0"/>
                    <a:pt x="62" y="19"/>
                    <a:pt x="70" y="31"/>
                  </a:cubicBezTo>
                  <a:cubicBezTo>
                    <a:pt x="74" y="37"/>
                    <a:pt x="77" y="42"/>
                    <a:pt x="81" y="48"/>
                  </a:cubicBezTo>
                  <a:cubicBezTo>
                    <a:pt x="86" y="55"/>
                    <a:pt x="95" y="66"/>
                    <a:pt x="90" y="80"/>
                  </a:cubicBezTo>
                  <a:cubicBezTo>
                    <a:pt x="86" y="91"/>
                    <a:pt x="67" y="107"/>
                    <a:pt x="50" y="101"/>
                  </a:cubicBezTo>
                  <a:cubicBezTo>
                    <a:pt x="37" y="96"/>
                    <a:pt x="29" y="80"/>
                    <a:pt x="21" y="68"/>
                  </a:cubicBezTo>
                  <a:cubicBezTo>
                    <a:pt x="18" y="63"/>
                    <a:pt x="15" y="58"/>
                    <a:pt x="11" y="54"/>
                  </a:cubicBezTo>
                  <a:cubicBezTo>
                    <a:pt x="7" y="47"/>
                    <a:pt x="0" y="35"/>
                    <a:pt x="4" y="24"/>
                  </a:cubicBezTo>
                  <a:cubicBezTo>
                    <a:pt x="7" y="15"/>
                    <a:pt x="16" y="8"/>
                    <a:pt x="25" y="4"/>
                  </a:cubicBezTo>
                  <a:cubicBezTo>
                    <a:pt x="28" y="3"/>
                    <a:pt x="31" y="2"/>
                    <a:pt x="34" y="1"/>
                  </a:cubicBezTo>
                  <a:close/>
                  <a:moveTo>
                    <a:pt x="28" y="36"/>
                  </a:moveTo>
                  <a:cubicBezTo>
                    <a:pt x="35" y="47"/>
                    <a:pt x="44" y="59"/>
                    <a:pt x="51" y="70"/>
                  </a:cubicBezTo>
                  <a:cubicBezTo>
                    <a:pt x="53" y="73"/>
                    <a:pt x="57" y="81"/>
                    <a:pt x="62" y="81"/>
                  </a:cubicBezTo>
                  <a:cubicBezTo>
                    <a:pt x="65" y="81"/>
                    <a:pt x="69" y="79"/>
                    <a:pt x="69" y="76"/>
                  </a:cubicBezTo>
                  <a:cubicBezTo>
                    <a:pt x="70" y="71"/>
                    <a:pt x="64" y="64"/>
                    <a:pt x="62" y="61"/>
                  </a:cubicBezTo>
                  <a:cubicBezTo>
                    <a:pt x="55" y="50"/>
                    <a:pt x="50" y="43"/>
                    <a:pt x="43" y="33"/>
                  </a:cubicBezTo>
                  <a:cubicBezTo>
                    <a:pt x="40" y="29"/>
                    <a:pt x="36" y="21"/>
                    <a:pt x="30" y="22"/>
                  </a:cubicBezTo>
                  <a:cubicBezTo>
                    <a:pt x="23" y="24"/>
                    <a:pt x="25" y="31"/>
                    <a:pt x="2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3328" y="1915"/>
              <a:ext cx="85" cy="97"/>
            </a:xfrm>
            <a:custGeom>
              <a:avLst/>
              <a:gdLst>
                <a:gd name="T0" fmla="*/ 79 w 92"/>
                <a:gd name="T1" fmla="*/ 55 h 106"/>
                <a:gd name="T2" fmla="*/ 61 w 92"/>
                <a:gd name="T3" fmla="*/ 44 h 106"/>
                <a:gd name="T4" fmla="*/ 66 w 92"/>
                <a:gd name="T5" fmla="*/ 30 h 106"/>
                <a:gd name="T6" fmla="*/ 53 w 92"/>
                <a:gd name="T7" fmla="*/ 29 h 106"/>
                <a:gd name="T8" fmla="*/ 58 w 92"/>
                <a:gd name="T9" fmla="*/ 53 h 106"/>
                <a:gd name="T10" fmla="*/ 63 w 92"/>
                <a:gd name="T11" fmla="*/ 77 h 106"/>
                <a:gd name="T12" fmla="*/ 36 w 92"/>
                <a:gd name="T13" fmla="*/ 105 h 106"/>
                <a:gd name="T14" fmla="*/ 1 w 92"/>
                <a:gd name="T15" fmla="*/ 77 h 106"/>
                <a:gd name="T16" fmla="*/ 10 w 92"/>
                <a:gd name="T17" fmla="*/ 52 h 106"/>
                <a:gd name="T18" fmla="*/ 30 w 92"/>
                <a:gd name="T19" fmla="*/ 64 h 106"/>
                <a:gd name="T20" fmla="*/ 31 w 92"/>
                <a:gd name="T21" fmla="*/ 85 h 106"/>
                <a:gd name="T22" fmla="*/ 39 w 92"/>
                <a:gd name="T23" fmla="*/ 72 h 106"/>
                <a:gd name="T24" fmla="*/ 28 w 92"/>
                <a:gd name="T25" fmla="*/ 32 h 106"/>
                <a:gd name="T26" fmla="*/ 62 w 92"/>
                <a:gd name="T27" fmla="*/ 5 h 106"/>
                <a:gd name="T28" fmla="*/ 87 w 92"/>
                <a:gd name="T29" fmla="*/ 25 h 106"/>
                <a:gd name="T30" fmla="*/ 79 w 92"/>
                <a:gd name="T31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6">
                  <a:moveTo>
                    <a:pt x="79" y="55"/>
                  </a:moveTo>
                  <a:cubicBezTo>
                    <a:pt x="73" y="52"/>
                    <a:pt x="67" y="47"/>
                    <a:pt x="61" y="44"/>
                  </a:cubicBezTo>
                  <a:cubicBezTo>
                    <a:pt x="61" y="39"/>
                    <a:pt x="68" y="36"/>
                    <a:pt x="66" y="30"/>
                  </a:cubicBezTo>
                  <a:cubicBezTo>
                    <a:pt x="65" y="22"/>
                    <a:pt x="55" y="24"/>
                    <a:pt x="53" y="29"/>
                  </a:cubicBezTo>
                  <a:cubicBezTo>
                    <a:pt x="50" y="35"/>
                    <a:pt x="56" y="48"/>
                    <a:pt x="58" y="53"/>
                  </a:cubicBezTo>
                  <a:cubicBezTo>
                    <a:pt x="60" y="60"/>
                    <a:pt x="63" y="69"/>
                    <a:pt x="63" y="77"/>
                  </a:cubicBezTo>
                  <a:cubicBezTo>
                    <a:pt x="62" y="92"/>
                    <a:pt x="50" y="105"/>
                    <a:pt x="36" y="105"/>
                  </a:cubicBezTo>
                  <a:cubicBezTo>
                    <a:pt x="20" y="106"/>
                    <a:pt x="2" y="92"/>
                    <a:pt x="1" y="77"/>
                  </a:cubicBezTo>
                  <a:cubicBezTo>
                    <a:pt x="0" y="67"/>
                    <a:pt x="5" y="61"/>
                    <a:pt x="10" y="52"/>
                  </a:cubicBezTo>
                  <a:cubicBezTo>
                    <a:pt x="17" y="56"/>
                    <a:pt x="23" y="60"/>
                    <a:pt x="30" y="64"/>
                  </a:cubicBezTo>
                  <a:cubicBezTo>
                    <a:pt x="27" y="67"/>
                    <a:pt x="17" y="85"/>
                    <a:pt x="31" y="85"/>
                  </a:cubicBezTo>
                  <a:cubicBezTo>
                    <a:pt x="36" y="85"/>
                    <a:pt x="40" y="80"/>
                    <a:pt x="39" y="72"/>
                  </a:cubicBezTo>
                  <a:cubicBezTo>
                    <a:pt x="38" y="60"/>
                    <a:pt x="27" y="48"/>
                    <a:pt x="28" y="32"/>
                  </a:cubicBezTo>
                  <a:cubicBezTo>
                    <a:pt x="30" y="17"/>
                    <a:pt x="42" y="0"/>
                    <a:pt x="62" y="5"/>
                  </a:cubicBezTo>
                  <a:cubicBezTo>
                    <a:pt x="72" y="8"/>
                    <a:pt x="84" y="17"/>
                    <a:pt x="87" y="25"/>
                  </a:cubicBezTo>
                  <a:cubicBezTo>
                    <a:pt x="92" y="36"/>
                    <a:pt x="85" y="46"/>
                    <a:pt x="79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4" name="Freeform 46"/>
            <p:cNvSpPr/>
            <p:nvPr/>
          </p:nvSpPr>
          <p:spPr bwMode="auto">
            <a:xfrm>
              <a:off x="3398" y="1944"/>
              <a:ext cx="56" cy="96"/>
            </a:xfrm>
            <a:custGeom>
              <a:avLst/>
              <a:gdLst>
                <a:gd name="T0" fmla="*/ 61 w 61"/>
                <a:gd name="T1" fmla="*/ 9 h 104"/>
                <a:gd name="T2" fmla="*/ 22 w 61"/>
                <a:gd name="T3" fmla="*/ 104 h 104"/>
                <a:gd name="T4" fmla="*/ 0 w 61"/>
                <a:gd name="T5" fmla="*/ 95 h 104"/>
                <a:gd name="T6" fmla="*/ 30 w 61"/>
                <a:gd name="T7" fmla="*/ 24 h 104"/>
                <a:gd name="T8" fmla="*/ 40 w 61"/>
                <a:gd name="T9" fmla="*/ 0 h 104"/>
                <a:gd name="T10" fmla="*/ 61 w 61"/>
                <a:gd name="T11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104">
                  <a:moveTo>
                    <a:pt x="61" y="9"/>
                  </a:moveTo>
                  <a:cubicBezTo>
                    <a:pt x="48" y="40"/>
                    <a:pt x="35" y="72"/>
                    <a:pt x="22" y="104"/>
                  </a:cubicBezTo>
                  <a:cubicBezTo>
                    <a:pt x="15" y="101"/>
                    <a:pt x="8" y="98"/>
                    <a:pt x="0" y="95"/>
                  </a:cubicBezTo>
                  <a:cubicBezTo>
                    <a:pt x="10" y="72"/>
                    <a:pt x="20" y="48"/>
                    <a:pt x="30" y="24"/>
                  </a:cubicBezTo>
                  <a:cubicBezTo>
                    <a:pt x="33" y="16"/>
                    <a:pt x="36" y="6"/>
                    <a:pt x="40" y="0"/>
                  </a:cubicBezTo>
                  <a:cubicBezTo>
                    <a:pt x="47" y="3"/>
                    <a:pt x="54" y="6"/>
                    <a:pt x="6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5" name="Freeform 47"/>
            <p:cNvSpPr/>
            <p:nvPr/>
          </p:nvSpPr>
          <p:spPr bwMode="auto">
            <a:xfrm>
              <a:off x="3462" y="1959"/>
              <a:ext cx="55" cy="100"/>
            </a:xfrm>
            <a:custGeom>
              <a:avLst/>
              <a:gdLst>
                <a:gd name="T0" fmla="*/ 59 w 59"/>
                <a:gd name="T1" fmla="*/ 11 h 109"/>
                <a:gd name="T2" fmla="*/ 55 w 59"/>
                <a:gd name="T3" fmla="*/ 31 h 109"/>
                <a:gd name="T4" fmla="*/ 40 w 59"/>
                <a:gd name="T5" fmla="*/ 28 h 109"/>
                <a:gd name="T6" fmla="*/ 23 w 59"/>
                <a:gd name="T7" fmla="*/ 109 h 109"/>
                <a:gd name="T8" fmla="*/ 0 w 59"/>
                <a:gd name="T9" fmla="*/ 104 h 109"/>
                <a:gd name="T10" fmla="*/ 17 w 59"/>
                <a:gd name="T11" fmla="*/ 23 h 109"/>
                <a:gd name="T12" fmla="*/ 3 w 59"/>
                <a:gd name="T13" fmla="*/ 20 h 109"/>
                <a:gd name="T14" fmla="*/ 6 w 59"/>
                <a:gd name="T15" fmla="*/ 0 h 109"/>
                <a:gd name="T16" fmla="*/ 59 w 59"/>
                <a:gd name="T17" fmla="*/ 1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09">
                  <a:moveTo>
                    <a:pt x="59" y="11"/>
                  </a:moveTo>
                  <a:cubicBezTo>
                    <a:pt x="57" y="18"/>
                    <a:pt x="56" y="24"/>
                    <a:pt x="55" y="31"/>
                  </a:cubicBezTo>
                  <a:cubicBezTo>
                    <a:pt x="50" y="30"/>
                    <a:pt x="45" y="29"/>
                    <a:pt x="40" y="28"/>
                  </a:cubicBezTo>
                  <a:cubicBezTo>
                    <a:pt x="34" y="54"/>
                    <a:pt x="29" y="82"/>
                    <a:pt x="23" y="109"/>
                  </a:cubicBezTo>
                  <a:cubicBezTo>
                    <a:pt x="15" y="107"/>
                    <a:pt x="8" y="105"/>
                    <a:pt x="0" y="104"/>
                  </a:cubicBezTo>
                  <a:cubicBezTo>
                    <a:pt x="6" y="77"/>
                    <a:pt x="11" y="50"/>
                    <a:pt x="17" y="23"/>
                  </a:cubicBezTo>
                  <a:cubicBezTo>
                    <a:pt x="13" y="22"/>
                    <a:pt x="7" y="21"/>
                    <a:pt x="3" y="20"/>
                  </a:cubicBezTo>
                  <a:cubicBezTo>
                    <a:pt x="3" y="13"/>
                    <a:pt x="5" y="7"/>
                    <a:pt x="6" y="0"/>
                  </a:cubicBezTo>
                  <a:cubicBezTo>
                    <a:pt x="24" y="4"/>
                    <a:pt x="41" y="8"/>
                    <a:pt x="5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6" name="Freeform 48"/>
            <p:cNvSpPr>
              <a:spLocks noEditPoints="1"/>
            </p:cNvSpPr>
            <p:nvPr/>
          </p:nvSpPr>
          <p:spPr bwMode="auto">
            <a:xfrm>
              <a:off x="3712" y="1967"/>
              <a:ext cx="62" cy="101"/>
            </a:xfrm>
            <a:custGeom>
              <a:avLst/>
              <a:gdLst>
                <a:gd name="T0" fmla="*/ 68 w 68"/>
                <a:gd name="T1" fmla="*/ 98 h 109"/>
                <a:gd name="T2" fmla="*/ 44 w 68"/>
                <a:gd name="T3" fmla="*/ 102 h 109"/>
                <a:gd name="T4" fmla="*/ 39 w 68"/>
                <a:gd name="T5" fmla="*/ 85 h 109"/>
                <a:gd name="T6" fmla="*/ 23 w 68"/>
                <a:gd name="T7" fmla="*/ 87 h 109"/>
                <a:gd name="T8" fmla="*/ 24 w 68"/>
                <a:gd name="T9" fmla="*/ 106 h 109"/>
                <a:gd name="T10" fmla="*/ 0 w 68"/>
                <a:gd name="T11" fmla="*/ 109 h 109"/>
                <a:gd name="T12" fmla="*/ 3 w 68"/>
                <a:gd name="T13" fmla="*/ 5 h 109"/>
                <a:gd name="T14" fmla="*/ 33 w 68"/>
                <a:gd name="T15" fmla="*/ 0 h 109"/>
                <a:gd name="T16" fmla="*/ 33 w 68"/>
                <a:gd name="T17" fmla="*/ 0 h 109"/>
                <a:gd name="T18" fmla="*/ 38 w 68"/>
                <a:gd name="T19" fmla="*/ 12 h 109"/>
                <a:gd name="T20" fmla="*/ 68 w 68"/>
                <a:gd name="T21" fmla="*/ 98 h 109"/>
                <a:gd name="T22" fmla="*/ 23 w 68"/>
                <a:gd name="T23" fmla="*/ 68 h 109"/>
                <a:gd name="T24" fmla="*/ 33 w 68"/>
                <a:gd name="T25" fmla="*/ 66 h 109"/>
                <a:gd name="T26" fmla="*/ 22 w 68"/>
                <a:gd name="T27" fmla="*/ 22 h 109"/>
                <a:gd name="T28" fmla="*/ 23 w 68"/>
                <a:gd name="T29" fmla="*/ 6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09">
                  <a:moveTo>
                    <a:pt x="68" y="98"/>
                  </a:moveTo>
                  <a:cubicBezTo>
                    <a:pt x="61" y="100"/>
                    <a:pt x="52" y="101"/>
                    <a:pt x="44" y="102"/>
                  </a:cubicBezTo>
                  <a:cubicBezTo>
                    <a:pt x="42" y="96"/>
                    <a:pt x="40" y="91"/>
                    <a:pt x="39" y="85"/>
                  </a:cubicBezTo>
                  <a:cubicBezTo>
                    <a:pt x="33" y="85"/>
                    <a:pt x="29" y="86"/>
                    <a:pt x="23" y="87"/>
                  </a:cubicBezTo>
                  <a:cubicBezTo>
                    <a:pt x="23" y="93"/>
                    <a:pt x="24" y="99"/>
                    <a:pt x="24" y="106"/>
                  </a:cubicBezTo>
                  <a:cubicBezTo>
                    <a:pt x="15" y="106"/>
                    <a:pt x="8" y="108"/>
                    <a:pt x="0" y="109"/>
                  </a:cubicBezTo>
                  <a:cubicBezTo>
                    <a:pt x="1" y="74"/>
                    <a:pt x="2" y="39"/>
                    <a:pt x="3" y="5"/>
                  </a:cubicBezTo>
                  <a:cubicBezTo>
                    <a:pt x="13" y="3"/>
                    <a:pt x="24" y="2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5" y="1"/>
                    <a:pt x="38" y="9"/>
                    <a:pt x="38" y="12"/>
                  </a:cubicBezTo>
                  <a:cubicBezTo>
                    <a:pt x="48" y="40"/>
                    <a:pt x="59" y="72"/>
                    <a:pt x="68" y="98"/>
                  </a:cubicBezTo>
                  <a:close/>
                  <a:moveTo>
                    <a:pt x="23" y="68"/>
                  </a:moveTo>
                  <a:cubicBezTo>
                    <a:pt x="27" y="67"/>
                    <a:pt x="29" y="66"/>
                    <a:pt x="33" y="66"/>
                  </a:cubicBezTo>
                  <a:cubicBezTo>
                    <a:pt x="30" y="52"/>
                    <a:pt x="25" y="37"/>
                    <a:pt x="22" y="22"/>
                  </a:cubicBezTo>
                  <a:cubicBezTo>
                    <a:pt x="22" y="37"/>
                    <a:pt x="23" y="52"/>
                    <a:pt x="23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7" name="Freeform 49"/>
            <p:cNvSpPr>
              <a:spLocks noEditPoints="1"/>
            </p:cNvSpPr>
            <p:nvPr/>
          </p:nvSpPr>
          <p:spPr bwMode="auto">
            <a:xfrm>
              <a:off x="3518" y="1975"/>
              <a:ext cx="63" cy="98"/>
            </a:xfrm>
            <a:custGeom>
              <a:avLst/>
              <a:gdLst>
                <a:gd name="T0" fmla="*/ 58 w 68"/>
                <a:gd name="T1" fmla="*/ 3 h 106"/>
                <a:gd name="T2" fmla="*/ 68 w 68"/>
                <a:gd name="T3" fmla="*/ 106 h 106"/>
                <a:gd name="T4" fmla="*/ 43 w 68"/>
                <a:gd name="T5" fmla="*/ 104 h 106"/>
                <a:gd name="T6" fmla="*/ 43 w 68"/>
                <a:gd name="T7" fmla="*/ 86 h 106"/>
                <a:gd name="T8" fmla="*/ 27 w 68"/>
                <a:gd name="T9" fmla="*/ 84 h 106"/>
                <a:gd name="T10" fmla="*/ 23 w 68"/>
                <a:gd name="T11" fmla="*/ 103 h 106"/>
                <a:gd name="T12" fmla="*/ 0 w 68"/>
                <a:gd name="T13" fmla="*/ 101 h 106"/>
                <a:gd name="T14" fmla="*/ 27 w 68"/>
                <a:gd name="T15" fmla="*/ 0 h 106"/>
                <a:gd name="T16" fmla="*/ 58 w 68"/>
                <a:gd name="T17" fmla="*/ 3 h 106"/>
                <a:gd name="T18" fmla="*/ 32 w 68"/>
                <a:gd name="T19" fmla="*/ 66 h 106"/>
                <a:gd name="T20" fmla="*/ 42 w 68"/>
                <a:gd name="T21" fmla="*/ 67 h 106"/>
                <a:gd name="T22" fmla="*/ 40 w 68"/>
                <a:gd name="T23" fmla="*/ 21 h 106"/>
                <a:gd name="T24" fmla="*/ 32 w 68"/>
                <a:gd name="T25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06">
                  <a:moveTo>
                    <a:pt x="58" y="3"/>
                  </a:moveTo>
                  <a:cubicBezTo>
                    <a:pt x="61" y="38"/>
                    <a:pt x="65" y="72"/>
                    <a:pt x="68" y="106"/>
                  </a:cubicBezTo>
                  <a:cubicBezTo>
                    <a:pt x="60" y="106"/>
                    <a:pt x="51" y="105"/>
                    <a:pt x="43" y="104"/>
                  </a:cubicBezTo>
                  <a:cubicBezTo>
                    <a:pt x="43" y="98"/>
                    <a:pt x="43" y="92"/>
                    <a:pt x="43" y="86"/>
                  </a:cubicBezTo>
                  <a:cubicBezTo>
                    <a:pt x="38" y="85"/>
                    <a:pt x="32" y="85"/>
                    <a:pt x="27" y="84"/>
                  </a:cubicBezTo>
                  <a:cubicBezTo>
                    <a:pt x="26" y="90"/>
                    <a:pt x="25" y="97"/>
                    <a:pt x="23" y="103"/>
                  </a:cubicBezTo>
                  <a:cubicBezTo>
                    <a:pt x="15" y="102"/>
                    <a:pt x="7" y="101"/>
                    <a:pt x="0" y="101"/>
                  </a:cubicBezTo>
                  <a:cubicBezTo>
                    <a:pt x="9" y="67"/>
                    <a:pt x="17" y="33"/>
                    <a:pt x="27" y="0"/>
                  </a:cubicBezTo>
                  <a:cubicBezTo>
                    <a:pt x="38" y="1"/>
                    <a:pt x="48" y="2"/>
                    <a:pt x="58" y="3"/>
                  </a:cubicBezTo>
                  <a:close/>
                  <a:moveTo>
                    <a:pt x="32" y="66"/>
                  </a:moveTo>
                  <a:cubicBezTo>
                    <a:pt x="35" y="67"/>
                    <a:pt x="39" y="66"/>
                    <a:pt x="42" y="67"/>
                  </a:cubicBezTo>
                  <a:cubicBezTo>
                    <a:pt x="42" y="51"/>
                    <a:pt x="41" y="36"/>
                    <a:pt x="40" y="21"/>
                  </a:cubicBezTo>
                  <a:cubicBezTo>
                    <a:pt x="38" y="37"/>
                    <a:pt x="34" y="51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8" name="Freeform 50"/>
            <p:cNvSpPr/>
            <p:nvPr/>
          </p:nvSpPr>
          <p:spPr bwMode="auto">
            <a:xfrm>
              <a:off x="3603" y="1979"/>
              <a:ext cx="60" cy="103"/>
            </a:xfrm>
            <a:custGeom>
              <a:avLst/>
              <a:gdLst>
                <a:gd name="T0" fmla="*/ 62 w 65"/>
                <a:gd name="T1" fmla="*/ 38 h 111"/>
                <a:gd name="T2" fmla="*/ 40 w 65"/>
                <a:gd name="T3" fmla="*/ 37 h 111"/>
                <a:gd name="T4" fmla="*/ 31 w 65"/>
                <a:gd name="T5" fmla="*/ 21 h 111"/>
                <a:gd name="T6" fmla="*/ 27 w 65"/>
                <a:gd name="T7" fmla="*/ 27 h 111"/>
                <a:gd name="T8" fmla="*/ 42 w 65"/>
                <a:gd name="T9" fmla="*/ 47 h 111"/>
                <a:gd name="T10" fmla="*/ 58 w 65"/>
                <a:gd name="T11" fmla="*/ 65 h 111"/>
                <a:gd name="T12" fmla="*/ 58 w 65"/>
                <a:gd name="T13" fmla="*/ 94 h 111"/>
                <a:gd name="T14" fmla="*/ 7 w 65"/>
                <a:gd name="T15" fmla="*/ 99 h 111"/>
                <a:gd name="T16" fmla="*/ 0 w 65"/>
                <a:gd name="T17" fmla="*/ 68 h 111"/>
                <a:gd name="T18" fmla="*/ 24 w 65"/>
                <a:gd name="T19" fmla="*/ 70 h 111"/>
                <a:gd name="T20" fmla="*/ 24 w 65"/>
                <a:gd name="T21" fmla="*/ 86 h 111"/>
                <a:gd name="T22" fmla="*/ 38 w 65"/>
                <a:gd name="T23" fmla="*/ 83 h 111"/>
                <a:gd name="T24" fmla="*/ 34 w 65"/>
                <a:gd name="T25" fmla="*/ 71 h 111"/>
                <a:gd name="T26" fmla="*/ 4 w 65"/>
                <a:gd name="T27" fmla="*/ 30 h 111"/>
                <a:gd name="T28" fmla="*/ 28 w 65"/>
                <a:gd name="T29" fmla="*/ 2 h 111"/>
                <a:gd name="T30" fmla="*/ 62 w 65"/>
                <a:gd name="T31" fmla="*/ 3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1">
                  <a:moveTo>
                    <a:pt x="62" y="38"/>
                  </a:moveTo>
                  <a:cubicBezTo>
                    <a:pt x="55" y="38"/>
                    <a:pt x="48" y="37"/>
                    <a:pt x="40" y="37"/>
                  </a:cubicBezTo>
                  <a:cubicBezTo>
                    <a:pt x="42" y="30"/>
                    <a:pt x="41" y="17"/>
                    <a:pt x="31" y="21"/>
                  </a:cubicBezTo>
                  <a:cubicBezTo>
                    <a:pt x="28" y="22"/>
                    <a:pt x="27" y="25"/>
                    <a:pt x="27" y="27"/>
                  </a:cubicBezTo>
                  <a:cubicBezTo>
                    <a:pt x="27" y="35"/>
                    <a:pt x="37" y="42"/>
                    <a:pt x="42" y="47"/>
                  </a:cubicBezTo>
                  <a:cubicBezTo>
                    <a:pt x="47" y="52"/>
                    <a:pt x="55" y="59"/>
                    <a:pt x="58" y="65"/>
                  </a:cubicBezTo>
                  <a:cubicBezTo>
                    <a:pt x="63" y="74"/>
                    <a:pt x="61" y="88"/>
                    <a:pt x="58" y="94"/>
                  </a:cubicBezTo>
                  <a:cubicBezTo>
                    <a:pt x="48" y="111"/>
                    <a:pt x="18" y="111"/>
                    <a:pt x="7" y="99"/>
                  </a:cubicBezTo>
                  <a:cubicBezTo>
                    <a:pt x="0" y="91"/>
                    <a:pt x="0" y="82"/>
                    <a:pt x="0" y="68"/>
                  </a:cubicBezTo>
                  <a:cubicBezTo>
                    <a:pt x="8" y="69"/>
                    <a:pt x="16" y="69"/>
                    <a:pt x="24" y="70"/>
                  </a:cubicBezTo>
                  <a:cubicBezTo>
                    <a:pt x="24" y="75"/>
                    <a:pt x="22" y="81"/>
                    <a:pt x="24" y="86"/>
                  </a:cubicBezTo>
                  <a:cubicBezTo>
                    <a:pt x="28" y="91"/>
                    <a:pt x="37" y="89"/>
                    <a:pt x="38" y="83"/>
                  </a:cubicBezTo>
                  <a:cubicBezTo>
                    <a:pt x="39" y="78"/>
                    <a:pt x="36" y="73"/>
                    <a:pt x="34" y="71"/>
                  </a:cubicBezTo>
                  <a:cubicBezTo>
                    <a:pt x="24" y="59"/>
                    <a:pt x="4" y="52"/>
                    <a:pt x="4" y="30"/>
                  </a:cubicBezTo>
                  <a:cubicBezTo>
                    <a:pt x="4" y="15"/>
                    <a:pt x="13" y="4"/>
                    <a:pt x="28" y="2"/>
                  </a:cubicBezTo>
                  <a:cubicBezTo>
                    <a:pt x="54" y="0"/>
                    <a:pt x="65" y="12"/>
                    <a:pt x="6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9" name="Freeform 51"/>
            <p:cNvSpPr/>
            <p:nvPr/>
          </p:nvSpPr>
          <p:spPr bwMode="auto">
            <a:xfrm>
              <a:off x="3081" y="1646"/>
              <a:ext cx="109" cy="88"/>
            </a:xfrm>
            <a:custGeom>
              <a:avLst/>
              <a:gdLst>
                <a:gd name="T0" fmla="*/ 49 w 118"/>
                <a:gd name="T1" fmla="*/ 62 h 95"/>
                <a:gd name="T2" fmla="*/ 56 w 118"/>
                <a:gd name="T3" fmla="*/ 60 h 95"/>
                <a:gd name="T4" fmla="*/ 111 w 118"/>
                <a:gd name="T5" fmla="*/ 40 h 95"/>
                <a:gd name="T6" fmla="*/ 118 w 118"/>
                <a:gd name="T7" fmla="*/ 62 h 95"/>
                <a:gd name="T8" fmla="*/ 21 w 118"/>
                <a:gd name="T9" fmla="*/ 95 h 95"/>
                <a:gd name="T10" fmla="*/ 13 w 118"/>
                <a:gd name="T11" fmla="*/ 72 h 95"/>
                <a:gd name="T12" fmla="*/ 72 w 118"/>
                <a:gd name="T13" fmla="*/ 31 h 95"/>
                <a:gd name="T14" fmla="*/ 7 w 118"/>
                <a:gd name="T15" fmla="*/ 55 h 95"/>
                <a:gd name="T16" fmla="*/ 0 w 118"/>
                <a:gd name="T17" fmla="*/ 33 h 95"/>
                <a:gd name="T18" fmla="*/ 96 w 118"/>
                <a:gd name="T19" fmla="*/ 0 h 95"/>
                <a:gd name="T20" fmla="*/ 105 w 118"/>
                <a:gd name="T21" fmla="*/ 24 h 95"/>
                <a:gd name="T22" fmla="*/ 49 w 118"/>
                <a:gd name="T23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95">
                  <a:moveTo>
                    <a:pt x="49" y="62"/>
                  </a:moveTo>
                  <a:cubicBezTo>
                    <a:pt x="49" y="64"/>
                    <a:pt x="54" y="61"/>
                    <a:pt x="56" y="60"/>
                  </a:cubicBezTo>
                  <a:cubicBezTo>
                    <a:pt x="73" y="53"/>
                    <a:pt x="93" y="47"/>
                    <a:pt x="111" y="40"/>
                  </a:cubicBezTo>
                  <a:cubicBezTo>
                    <a:pt x="113" y="48"/>
                    <a:pt x="116" y="55"/>
                    <a:pt x="118" y="62"/>
                  </a:cubicBezTo>
                  <a:cubicBezTo>
                    <a:pt x="85" y="73"/>
                    <a:pt x="53" y="84"/>
                    <a:pt x="21" y="95"/>
                  </a:cubicBezTo>
                  <a:cubicBezTo>
                    <a:pt x="19" y="87"/>
                    <a:pt x="16" y="80"/>
                    <a:pt x="13" y="72"/>
                  </a:cubicBezTo>
                  <a:cubicBezTo>
                    <a:pt x="32" y="58"/>
                    <a:pt x="51" y="43"/>
                    <a:pt x="72" y="31"/>
                  </a:cubicBezTo>
                  <a:cubicBezTo>
                    <a:pt x="52" y="39"/>
                    <a:pt x="29" y="47"/>
                    <a:pt x="7" y="55"/>
                  </a:cubicBezTo>
                  <a:cubicBezTo>
                    <a:pt x="5" y="48"/>
                    <a:pt x="2" y="40"/>
                    <a:pt x="0" y="33"/>
                  </a:cubicBezTo>
                  <a:cubicBezTo>
                    <a:pt x="32" y="22"/>
                    <a:pt x="64" y="11"/>
                    <a:pt x="96" y="0"/>
                  </a:cubicBezTo>
                  <a:cubicBezTo>
                    <a:pt x="99" y="7"/>
                    <a:pt x="102" y="16"/>
                    <a:pt x="105" y="24"/>
                  </a:cubicBezTo>
                  <a:cubicBezTo>
                    <a:pt x="87" y="37"/>
                    <a:pt x="69" y="50"/>
                    <a:pt x="4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0" name="Freeform 52"/>
            <p:cNvSpPr/>
            <p:nvPr/>
          </p:nvSpPr>
          <p:spPr bwMode="auto">
            <a:xfrm>
              <a:off x="4000" y="1745"/>
              <a:ext cx="111" cy="105"/>
            </a:xfrm>
            <a:custGeom>
              <a:avLst/>
              <a:gdLst>
                <a:gd name="T0" fmla="*/ 39 w 121"/>
                <a:gd name="T1" fmla="*/ 56 h 114"/>
                <a:gd name="T2" fmla="*/ 96 w 121"/>
                <a:gd name="T3" fmla="*/ 96 h 114"/>
                <a:gd name="T4" fmla="*/ 82 w 121"/>
                <a:gd name="T5" fmla="*/ 114 h 114"/>
                <a:gd name="T6" fmla="*/ 0 w 121"/>
                <a:gd name="T7" fmla="*/ 54 h 114"/>
                <a:gd name="T8" fmla="*/ 15 w 121"/>
                <a:gd name="T9" fmla="*/ 33 h 114"/>
                <a:gd name="T10" fmla="*/ 79 w 121"/>
                <a:gd name="T11" fmla="*/ 57 h 114"/>
                <a:gd name="T12" fmla="*/ 25 w 121"/>
                <a:gd name="T13" fmla="*/ 19 h 114"/>
                <a:gd name="T14" fmla="*/ 38 w 121"/>
                <a:gd name="T15" fmla="*/ 0 h 114"/>
                <a:gd name="T16" fmla="*/ 121 w 121"/>
                <a:gd name="T17" fmla="*/ 61 h 114"/>
                <a:gd name="T18" fmla="*/ 106 w 121"/>
                <a:gd name="T19" fmla="*/ 81 h 114"/>
                <a:gd name="T20" fmla="*/ 39 w 121"/>
                <a:gd name="T21" fmla="*/ 5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1" h="114">
                  <a:moveTo>
                    <a:pt x="39" y="56"/>
                  </a:moveTo>
                  <a:cubicBezTo>
                    <a:pt x="58" y="68"/>
                    <a:pt x="77" y="82"/>
                    <a:pt x="96" y="96"/>
                  </a:cubicBezTo>
                  <a:cubicBezTo>
                    <a:pt x="91" y="102"/>
                    <a:pt x="87" y="108"/>
                    <a:pt x="82" y="114"/>
                  </a:cubicBezTo>
                  <a:cubicBezTo>
                    <a:pt x="55" y="94"/>
                    <a:pt x="27" y="74"/>
                    <a:pt x="0" y="54"/>
                  </a:cubicBezTo>
                  <a:cubicBezTo>
                    <a:pt x="5" y="47"/>
                    <a:pt x="10" y="40"/>
                    <a:pt x="15" y="33"/>
                  </a:cubicBezTo>
                  <a:cubicBezTo>
                    <a:pt x="36" y="41"/>
                    <a:pt x="59" y="48"/>
                    <a:pt x="79" y="57"/>
                  </a:cubicBezTo>
                  <a:cubicBezTo>
                    <a:pt x="60" y="45"/>
                    <a:pt x="43" y="32"/>
                    <a:pt x="25" y="19"/>
                  </a:cubicBezTo>
                  <a:cubicBezTo>
                    <a:pt x="29" y="13"/>
                    <a:pt x="34" y="7"/>
                    <a:pt x="38" y="0"/>
                  </a:cubicBezTo>
                  <a:cubicBezTo>
                    <a:pt x="66" y="21"/>
                    <a:pt x="93" y="41"/>
                    <a:pt x="121" y="61"/>
                  </a:cubicBezTo>
                  <a:cubicBezTo>
                    <a:pt x="116" y="68"/>
                    <a:pt x="111" y="74"/>
                    <a:pt x="106" y="81"/>
                  </a:cubicBezTo>
                  <a:cubicBezTo>
                    <a:pt x="84" y="73"/>
                    <a:pt x="60" y="66"/>
                    <a:pt x="39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1" name="Freeform 53"/>
            <p:cNvSpPr/>
            <p:nvPr/>
          </p:nvSpPr>
          <p:spPr bwMode="auto">
            <a:xfrm>
              <a:off x="3769" y="1930"/>
              <a:ext cx="109" cy="117"/>
            </a:xfrm>
            <a:custGeom>
              <a:avLst/>
              <a:gdLst>
                <a:gd name="T0" fmla="*/ 60 w 118"/>
                <a:gd name="T1" fmla="*/ 118 h 127"/>
                <a:gd name="T2" fmla="*/ 39 w 118"/>
                <a:gd name="T3" fmla="*/ 127 h 127"/>
                <a:gd name="T4" fmla="*/ 0 w 118"/>
                <a:gd name="T5" fmla="*/ 32 h 127"/>
                <a:gd name="T6" fmla="*/ 33 w 118"/>
                <a:gd name="T7" fmla="*/ 19 h 127"/>
                <a:gd name="T8" fmla="*/ 60 w 118"/>
                <a:gd name="T9" fmla="*/ 68 h 127"/>
                <a:gd name="T10" fmla="*/ 46 w 118"/>
                <a:gd name="T11" fmla="*/ 14 h 127"/>
                <a:gd name="T12" fmla="*/ 79 w 118"/>
                <a:gd name="T13" fmla="*/ 0 h 127"/>
                <a:gd name="T14" fmla="*/ 118 w 118"/>
                <a:gd name="T15" fmla="*/ 95 h 127"/>
                <a:gd name="T16" fmla="*/ 97 w 118"/>
                <a:gd name="T17" fmla="*/ 103 h 127"/>
                <a:gd name="T18" fmla="*/ 66 w 118"/>
                <a:gd name="T19" fmla="*/ 27 h 127"/>
                <a:gd name="T20" fmla="*/ 85 w 118"/>
                <a:gd name="T21" fmla="*/ 108 h 127"/>
                <a:gd name="T22" fmla="*/ 72 w 118"/>
                <a:gd name="T23" fmla="*/ 114 h 127"/>
                <a:gd name="T24" fmla="*/ 28 w 118"/>
                <a:gd name="T25" fmla="*/ 44 h 127"/>
                <a:gd name="T26" fmla="*/ 60 w 118"/>
                <a:gd name="T27" fmla="*/ 1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127">
                  <a:moveTo>
                    <a:pt x="60" y="118"/>
                  </a:moveTo>
                  <a:cubicBezTo>
                    <a:pt x="53" y="122"/>
                    <a:pt x="46" y="124"/>
                    <a:pt x="39" y="127"/>
                  </a:cubicBezTo>
                  <a:cubicBezTo>
                    <a:pt x="26" y="95"/>
                    <a:pt x="12" y="65"/>
                    <a:pt x="0" y="32"/>
                  </a:cubicBezTo>
                  <a:cubicBezTo>
                    <a:pt x="11" y="28"/>
                    <a:pt x="22" y="23"/>
                    <a:pt x="33" y="19"/>
                  </a:cubicBezTo>
                  <a:cubicBezTo>
                    <a:pt x="42" y="35"/>
                    <a:pt x="52" y="50"/>
                    <a:pt x="60" y="68"/>
                  </a:cubicBezTo>
                  <a:cubicBezTo>
                    <a:pt x="55" y="52"/>
                    <a:pt x="50" y="32"/>
                    <a:pt x="46" y="14"/>
                  </a:cubicBezTo>
                  <a:cubicBezTo>
                    <a:pt x="56" y="9"/>
                    <a:pt x="68" y="4"/>
                    <a:pt x="79" y="0"/>
                  </a:cubicBezTo>
                  <a:cubicBezTo>
                    <a:pt x="92" y="32"/>
                    <a:pt x="105" y="63"/>
                    <a:pt x="118" y="95"/>
                  </a:cubicBezTo>
                  <a:cubicBezTo>
                    <a:pt x="111" y="97"/>
                    <a:pt x="104" y="100"/>
                    <a:pt x="97" y="103"/>
                  </a:cubicBezTo>
                  <a:cubicBezTo>
                    <a:pt x="87" y="78"/>
                    <a:pt x="76" y="53"/>
                    <a:pt x="66" y="27"/>
                  </a:cubicBezTo>
                  <a:cubicBezTo>
                    <a:pt x="72" y="53"/>
                    <a:pt x="79" y="81"/>
                    <a:pt x="85" y="108"/>
                  </a:cubicBezTo>
                  <a:cubicBezTo>
                    <a:pt x="81" y="110"/>
                    <a:pt x="76" y="112"/>
                    <a:pt x="72" y="114"/>
                  </a:cubicBezTo>
                  <a:cubicBezTo>
                    <a:pt x="57" y="91"/>
                    <a:pt x="42" y="67"/>
                    <a:pt x="28" y="44"/>
                  </a:cubicBezTo>
                  <a:cubicBezTo>
                    <a:pt x="39" y="68"/>
                    <a:pt x="49" y="94"/>
                    <a:pt x="6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2" name="Freeform 54"/>
            <p:cNvSpPr>
              <a:spLocks noEditPoints="1"/>
            </p:cNvSpPr>
            <p:nvPr/>
          </p:nvSpPr>
          <p:spPr bwMode="auto">
            <a:xfrm>
              <a:off x="3439" y="1221"/>
              <a:ext cx="76" cy="72"/>
            </a:xfrm>
            <a:custGeom>
              <a:avLst/>
              <a:gdLst>
                <a:gd name="T0" fmla="*/ 41 w 82"/>
                <a:gd name="T1" fmla="*/ 0 h 78"/>
                <a:gd name="T2" fmla="*/ 54 w 82"/>
                <a:gd name="T3" fmla="*/ 26 h 78"/>
                <a:gd name="T4" fmla="*/ 82 w 82"/>
                <a:gd name="T5" fmla="*/ 30 h 78"/>
                <a:gd name="T6" fmla="*/ 77 w 82"/>
                <a:gd name="T7" fmla="*/ 34 h 78"/>
                <a:gd name="T8" fmla="*/ 67 w 82"/>
                <a:gd name="T9" fmla="*/ 45 h 78"/>
                <a:gd name="T10" fmla="*/ 62 w 82"/>
                <a:gd name="T11" fmla="*/ 50 h 78"/>
                <a:gd name="T12" fmla="*/ 64 w 82"/>
                <a:gd name="T13" fmla="*/ 64 h 78"/>
                <a:gd name="T14" fmla="*/ 67 w 82"/>
                <a:gd name="T15" fmla="*/ 78 h 78"/>
                <a:gd name="T16" fmla="*/ 41 w 82"/>
                <a:gd name="T17" fmla="*/ 65 h 78"/>
                <a:gd name="T18" fmla="*/ 16 w 82"/>
                <a:gd name="T19" fmla="*/ 78 h 78"/>
                <a:gd name="T20" fmla="*/ 21 w 82"/>
                <a:gd name="T21" fmla="*/ 50 h 78"/>
                <a:gd name="T22" fmla="*/ 0 w 82"/>
                <a:gd name="T23" fmla="*/ 30 h 78"/>
                <a:gd name="T24" fmla="*/ 28 w 82"/>
                <a:gd name="T25" fmla="*/ 26 h 78"/>
                <a:gd name="T26" fmla="*/ 41 w 82"/>
                <a:gd name="T27" fmla="*/ 0 h 78"/>
                <a:gd name="T28" fmla="*/ 27 w 82"/>
                <a:gd name="T29" fmla="*/ 63 h 78"/>
                <a:gd name="T30" fmla="*/ 41 w 82"/>
                <a:gd name="T31" fmla="*/ 55 h 78"/>
                <a:gd name="T32" fmla="*/ 56 w 82"/>
                <a:gd name="T33" fmla="*/ 63 h 78"/>
                <a:gd name="T34" fmla="*/ 52 w 82"/>
                <a:gd name="T35" fmla="*/ 46 h 78"/>
                <a:gd name="T36" fmla="*/ 65 w 82"/>
                <a:gd name="T37" fmla="*/ 35 h 78"/>
                <a:gd name="T38" fmla="*/ 48 w 82"/>
                <a:gd name="T39" fmla="*/ 33 h 78"/>
                <a:gd name="T40" fmla="*/ 41 w 82"/>
                <a:gd name="T41" fmla="*/ 19 h 78"/>
                <a:gd name="T42" fmla="*/ 34 w 82"/>
                <a:gd name="T43" fmla="*/ 33 h 78"/>
                <a:gd name="T44" fmla="*/ 18 w 82"/>
                <a:gd name="T45" fmla="*/ 35 h 78"/>
                <a:gd name="T46" fmla="*/ 30 w 82"/>
                <a:gd name="T47" fmla="*/ 47 h 78"/>
                <a:gd name="T48" fmla="*/ 27 w 82"/>
                <a:gd name="T49" fmla="*/ 6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" h="78">
                  <a:moveTo>
                    <a:pt x="41" y="0"/>
                  </a:moveTo>
                  <a:cubicBezTo>
                    <a:pt x="46" y="8"/>
                    <a:pt x="50" y="17"/>
                    <a:pt x="54" y="26"/>
                  </a:cubicBezTo>
                  <a:cubicBezTo>
                    <a:pt x="63" y="27"/>
                    <a:pt x="72" y="28"/>
                    <a:pt x="82" y="30"/>
                  </a:cubicBezTo>
                  <a:cubicBezTo>
                    <a:pt x="82" y="31"/>
                    <a:pt x="79" y="33"/>
                    <a:pt x="77" y="34"/>
                  </a:cubicBezTo>
                  <a:cubicBezTo>
                    <a:pt x="74" y="38"/>
                    <a:pt x="71" y="41"/>
                    <a:pt x="67" y="45"/>
                  </a:cubicBezTo>
                  <a:cubicBezTo>
                    <a:pt x="65" y="46"/>
                    <a:pt x="62" y="49"/>
                    <a:pt x="62" y="50"/>
                  </a:cubicBezTo>
                  <a:cubicBezTo>
                    <a:pt x="61" y="53"/>
                    <a:pt x="64" y="61"/>
                    <a:pt x="64" y="64"/>
                  </a:cubicBezTo>
                  <a:cubicBezTo>
                    <a:pt x="65" y="69"/>
                    <a:pt x="66" y="73"/>
                    <a:pt x="67" y="78"/>
                  </a:cubicBezTo>
                  <a:cubicBezTo>
                    <a:pt x="58" y="74"/>
                    <a:pt x="50" y="69"/>
                    <a:pt x="41" y="65"/>
                  </a:cubicBezTo>
                  <a:cubicBezTo>
                    <a:pt x="33" y="69"/>
                    <a:pt x="24" y="74"/>
                    <a:pt x="16" y="78"/>
                  </a:cubicBezTo>
                  <a:cubicBezTo>
                    <a:pt x="17" y="69"/>
                    <a:pt x="19" y="59"/>
                    <a:pt x="21" y="50"/>
                  </a:cubicBezTo>
                  <a:cubicBezTo>
                    <a:pt x="15" y="43"/>
                    <a:pt x="6" y="36"/>
                    <a:pt x="0" y="30"/>
                  </a:cubicBezTo>
                  <a:cubicBezTo>
                    <a:pt x="10" y="28"/>
                    <a:pt x="19" y="27"/>
                    <a:pt x="28" y="26"/>
                  </a:cubicBezTo>
                  <a:cubicBezTo>
                    <a:pt x="33" y="17"/>
                    <a:pt x="37" y="8"/>
                    <a:pt x="41" y="0"/>
                  </a:cubicBezTo>
                  <a:close/>
                  <a:moveTo>
                    <a:pt x="27" y="63"/>
                  </a:moveTo>
                  <a:cubicBezTo>
                    <a:pt x="32" y="60"/>
                    <a:pt x="37" y="57"/>
                    <a:pt x="41" y="55"/>
                  </a:cubicBezTo>
                  <a:cubicBezTo>
                    <a:pt x="46" y="58"/>
                    <a:pt x="51" y="60"/>
                    <a:pt x="56" y="63"/>
                  </a:cubicBezTo>
                  <a:cubicBezTo>
                    <a:pt x="54" y="57"/>
                    <a:pt x="54" y="52"/>
                    <a:pt x="52" y="46"/>
                  </a:cubicBezTo>
                  <a:cubicBezTo>
                    <a:pt x="57" y="43"/>
                    <a:pt x="60" y="39"/>
                    <a:pt x="65" y="35"/>
                  </a:cubicBezTo>
                  <a:cubicBezTo>
                    <a:pt x="59" y="35"/>
                    <a:pt x="54" y="34"/>
                    <a:pt x="48" y="33"/>
                  </a:cubicBezTo>
                  <a:cubicBezTo>
                    <a:pt x="46" y="28"/>
                    <a:pt x="44" y="23"/>
                    <a:pt x="41" y="19"/>
                  </a:cubicBezTo>
                  <a:cubicBezTo>
                    <a:pt x="39" y="24"/>
                    <a:pt x="36" y="28"/>
                    <a:pt x="34" y="33"/>
                  </a:cubicBezTo>
                  <a:cubicBezTo>
                    <a:pt x="29" y="34"/>
                    <a:pt x="24" y="34"/>
                    <a:pt x="18" y="35"/>
                  </a:cubicBezTo>
                  <a:cubicBezTo>
                    <a:pt x="21" y="39"/>
                    <a:pt x="27" y="42"/>
                    <a:pt x="30" y="47"/>
                  </a:cubicBezTo>
                  <a:cubicBezTo>
                    <a:pt x="29" y="52"/>
                    <a:pt x="27" y="58"/>
                    <a:pt x="27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3" name="Freeform 55"/>
            <p:cNvSpPr>
              <a:spLocks noEditPoints="1"/>
            </p:cNvSpPr>
            <p:nvPr/>
          </p:nvSpPr>
          <p:spPr bwMode="auto">
            <a:xfrm>
              <a:off x="3727" y="1221"/>
              <a:ext cx="76" cy="72"/>
            </a:xfrm>
            <a:custGeom>
              <a:avLst/>
              <a:gdLst>
                <a:gd name="T0" fmla="*/ 40 w 82"/>
                <a:gd name="T1" fmla="*/ 0 h 78"/>
                <a:gd name="T2" fmla="*/ 53 w 82"/>
                <a:gd name="T3" fmla="*/ 26 h 78"/>
                <a:gd name="T4" fmla="*/ 81 w 82"/>
                <a:gd name="T5" fmla="*/ 30 h 78"/>
                <a:gd name="T6" fmla="*/ 79 w 82"/>
                <a:gd name="T7" fmla="*/ 32 h 78"/>
                <a:gd name="T8" fmla="*/ 61 w 82"/>
                <a:gd name="T9" fmla="*/ 50 h 78"/>
                <a:gd name="T10" fmla="*/ 66 w 82"/>
                <a:gd name="T11" fmla="*/ 78 h 78"/>
                <a:gd name="T12" fmla="*/ 41 w 82"/>
                <a:gd name="T13" fmla="*/ 65 h 78"/>
                <a:gd name="T14" fmla="*/ 15 w 82"/>
                <a:gd name="T15" fmla="*/ 78 h 78"/>
                <a:gd name="T16" fmla="*/ 20 w 82"/>
                <a:gd name="T17" fmla="*/ 50 h 78"/>
                <a:gd name="T18" fmla="*/ 0 w 82"/>
                <a:gd name="T19" fmla="*/ 30 h 78"/>
                <a:gd name="T20" fmla="*/ 28 w 82"/>
                <a:gd name="T21" fmla="*/ 26 h 78"/>
                <a:gd name="T22" fmla="*/ 40 w 82"/>
                <a:gd name="T23" fmla="*/ 0 h 78"/>
                <a:gd name="T24" fmla="*/ 33 w 82"/>
                <a:gd name="T25" fmla="*/ 33 h 78"/>
                <a:gd name="T26" fmla="*/ 18 w 82"/>
                <a:gd name="T27" fmla="*/ 35 h 78"/>
                <a:gd name="T28" fmla="*/ 29 w 82"/>
                <a:gd name="T29" fmla="*/ 47 h 78"/>
                <a:gd name="T30" fmla="*/ 26 w 82"/>
                <a:gd name="T31" fmla="*/ 62 h 78"/>
                <a:gd name="T32" fmla="*/ 41 w 82"/>
                <a:gd name="T33" fmla="*/ 55 h 78"/>
                <a:gd name="T34" fmla="*/ 55 w 82"/>
                <a:gd name="T35" fmla="*/ 62 h 78"/>
                <a:gd name="T36" fmla="*/ 52 w 82"/>
                <a:gd name="T37" fmla="*/ 47 h 78"/>
                <a:gd name="T38" fmla="*/ 58 w 82"/>
                <a:gd name="T39" fmla="*/ 41 h 78"/>
                <a:gd name="T40" fmla="*/ 63 w 82"/>
                <a:gd name="T41" fmla="*/ 35 h 78"/>
                <a:gd name="T42" fmla="*/ 48 w 82"/>
                <a:gd name="T43" fmla="*/ 33 h 78"/>
                <a:gd name="T44" fmla="*/ 40 w 82"/>
                <a:gd name="T45" fmla="*/ 18 h 78"/>
                <a:gd name="T46" fmla="*/ 33 w 82"/>
                <a:gd name="T47" fmla="*/ 3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" h="78">
                  <a:moveTo>
                    <a:pt x="40" y="0"/>
                  </a:moveTo>
                  <a:cubicBezTo>
                    <a:pt x="45" y="8"/>
                    <a:pt x="49" y="17"/>
                    <a:pt x="53" y="26"/>
                  </a:cubicBezTo>
                  <a:cubicBezTo>
                    <a:pt x="63" y="27"/>
                    <a:pt x="72" y="28"/>
                    <a:pt x="81" y="30"/>
                  </a:cubicBezTo>
                  <a:cubicBezTo>
                    <a:pt x="82" y="31"/>
                    <a:pt x="80" y="31"/>
                    <a:pt x="79" y="32"/>
                  </a:cubicBezTo>
                  <a:cubicBezTo>
                    <a:pt x="74" y="38"/>
                    <a:pt x="67" y="44"/>
                    <a:pt x="61" y="50"/>
                  </a:cubicBezTo>
                  <a:cubicBezTo>
                    <a:pt x="63" y="59"/>
                    <a:pt x="64" y="69"/>
                    <a:pt x="66" y="78"/>
                  </a:cubicBezTo>
                  <a:cubicBezTo>
                    <a:pt x="58" y="75"/>
                    <a:pt x="49" y="69"/>
                    <a:pt x="41" y="65"/>
                  </a:cubicBezTo>
                  <a:cubicBezTo>
                    <a:pt x="32" y="69"/>
                    <a:pt x="24" y="74"/>
                    <a:pt x="15" y="78"/>
                  </a:cubicBezTo>
                  <a:cubicBezTo>
                    <a:pt x="17" y="69"/>
                    <a:pt x="18" y="59"/>
                    <a:pt x="20" y="50"/>
                  </a:cubicBezTo>
                  <a:cubicBezTo>
                    <a:pt x="14" y="43"/>
                    <a:pt x="5" y="36"/>
                    <a:pt x="0" y="30"/>
                  </a:cubicBezTo>
                  <a:cubicBezTo>
                    <a:pt x="9" y="28"/>
                    <a:pt x="18" y="27"/>
                    <a:pt x="28" y="26"/>
                  </a:cubicBezTo>
                  <a:cubicBezTo>
                    <a:pt x="32" y="17"/>
                    <a:pt x="36" y="8"/>
                    <a:pt x="40" y="0"/>
                  </a:cubicBezTo>
                  <a:close/>
                  <a:moveTo>
                    <a:pt x="33" y="33"/>
                  </a:moveTo>
                  <a:cubicBezTo>
                    <a:pt x="28" y="34"/>
                    <a:pt x="23" y="34"/>
                    <a:pt x="18" y="35"/>
                  </a:cubicBezTo>
                  <a:cubicBezTo>
                    <a:pt x="20" y="39"/>
                    <a:pt x="26" y="42"/>
                    <a:pt x="29" y="47"/>
                  </a:cubicBezTo>
                  <a:cubicBezTo>
                    <a:pt x="28" y="52"/>
                    <a:pt x="27" y="57"/>
                    <a:pt x="26" y="62"/>
                  </a:cubicBezTo>
                  <a:cubicBezTo>
                    <a:pt x="31" y="60"/>
                    <a:pt x="36" y="57"/>
                    <a:pt x="41" y="55"/>
                  </a:cubicBezTo>
                  <a:cubicBezTo>
                    <a:pt x="45" y="57"/>
                    <a:pt x="50" y="60"/>
                    <a:pt x="55" y="62"/>
                  </a:cubicBezTo>
                  <a:cubicBezTo>
                    <a:pt x="54" y="57"/>
                    <a:pt x="53" y="52"/>
                    <a:pt x="52" y="47"/>
                  </a:cubicBezTo>
                  <a:cubicBezTo>
                    <a:pt x="54" y="45"/>
                    <a:pt x="56" y="43"/>
                    <a:pt x="58" y="41"/>
                  </a:cubicBezTo>
                  <a:cubicBezTo>
                    <a:pt x="60" y="39"/>
                    <a:pt x="63" y="37"/>
                    <a:pt x="63" y="35"/>
                  </a:cubicBezTo>
                  <a:cubicBezTo>
                    <a:pt x="58" y="34"/>
                    <a:pt x="53" y="34"/>
                    <a:pt x="48" y="33"/>
                  </a:cubicBezTo>
                  <a:cubicBezTo>
                    <a:pt x="45" y="28"/>
                    <a:pt x="43" y="23"/>
                    <a:pt x="40" y="18"/>
                  </a:cubicBezTo>
                  <a:cubicBezTo>
                    <a:pt x="38" y="23"/>
                    <a:pt x="36" y="28"/>
                    <a:pt x="33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4" name="Freeform 56"/>
            <p:cNvSpPr>
              <a:spLocks noEditPoints="1"/>
            </p:cNvSpPr>
            <p:nvPr/>
          </p:nvSpPr>
          <p:spPr bwMode="auto">
            <a:xfrm>
              <a:off x="3364" y="1183"/>
              <a:ext cx="513" cy="477"/>
            </a:xfrm>
            <a:custGeom>
              <a:avLst/>
              <a:gdLst>
                <a:gd name="T0" fmla="*/ 4 w 555"/>
                <a:gd name="T1" fmla="*/ 99 h 516"/>
                <a:gd name="T2" fmla="*/ 390 w 555"/>
                <a:gd name="T3" fmla="*/ 456 h 516"/>
                <a:gd name="T4" fmla="*/ 265 w 555"/>
                <a:gd name="T5" fmla="*/ 123 h 516"/>
                <a:gd name="T6" fmla="*/ 340 w 555"/>
                <a:gd name="T7" fmla="*/ 123 h 516"/>
                <a:gd name="T8" fmla="*/ 358 w 555"/>
                <a:gd name="T9" fmla="*/ 171 h 516"/>
                <a:gd name="T10" fmla="*/ 426 w 555"/>
                <a:gd name="T11" fmla="*/ 171 h 516"/>
                <a:gd name="T12" fmla="*/ 432 w 555"/>
                <a:gd name="T13" fmla="*/ 165 h 516"/>
                <a:gd name="T14" fmla="*/ 364 w 555"/>
                <a:gd name="T15" fmla="*/ 165 h 516"/>
                <a:gd name="T16" fmla="*/ 383 w 555"/>
                <a:gd name="T17" fmla="*/ 315 h 516"/>
                <a:gd name="T18" fmla="*/ 367 w 555"/>
                <a:gd name="T19" fmla="*/ 321 h 516"/>
                <a:gd name="T20" fmla="*/ 188 w 555"/>
                <a:gd name="T21" fmla="*/ 321 h 516"/>
                <a:gd name="T22" fmla="*/ 166 w 555"/>
                <a:gd name="T23" fmla="*/ 257 h 516"/>
                <a:gd name="T24" fmla="*/ 142 w 555"/>
                <a:gd name="T25" fmla="*/ 208 h 516"/>
                <a:gd name="T26" fmla="*/ 148 w 555"/>
                <a:gd name="T27" fmla="*/ 224 h 516"/>
                <a:gd name="T28" fmla="*/ 300 w 555"/>
                <a:gd name="T29" fmla="*/ 185 h 516"/>
                <a:gd name="T30" fmla="*/ 366 w 555"/>
                <a:gd name="T31" fmla="*/ 251 h 516"/>
                <a:gd name="T32" fmla="*/ 362 w 555"/>
                <a:gd name="T33" fmla="*/ 224 h 516"/>
                <a:gd name="T34" fmla="*/ 273 w 555"/>
                <a:gd name="T35" fmla="*/ 248 h 516"/>
                <a:gd name="T36" fmla="*/ 238 w 555"/>
                <a:gd name="T37" fmla="*/ 309 h 516"/>
                <a:gd name="T38" fmla="*/ 220 w 555"/>
                <a:gd name="T39" fmla="*/ 300 h 516"/>
                <a:gd name="T40" fmla="*/ 232 w 555"/>
                <a:gd name="T41" fmla="*/ 327 h 516"/>
                <a:gd name="T42" fmla="*/ 242 w 555"/>
                <a:gd name="T43" fmla="*/ 224 h 516"/>
                <a:gd name="T44" fmla="*/ 238 w 555"/>
                <a:gd name="T45" fmla="*/ 244 h 516"/>
                <a:gd name="T46" fmla="*/ 243 w 555"/>
                <a:gd name="T47" fmla="*/ 258 h 516"/>
                <a:gd name="T48" fmla="*/ 305 w 555"/>
                <a:gd name="T49" fmla="*/ 230 h 516"/>
                <a:gd name="T50" fmla="*/ 281 w 555"/>
                <a:gd name="T51" fmla="*/ 208 h 516"/>
                <a:gd name="T52" fmla="*/ 316 w 555"/>
                <a:gd name="T53" fmla="*/ 263 h 516"/>
                <a:gd name="T54" fmla="*/ 311 w 555"/>
                <a:gd name="T55" fmla="*/ 157 h 516"/>
                <a:gd name="T56" fmla="*/ 246 w 555"/>
                <a:gd name="T57" fmla="*/ 179 h 516"/>
                <a:gd name="T58" fmla="*/ 255 w 555"/>
                <a:gd name="T59" fmla="*/ 185 h 516"/>
                <a:gd name="T60" fmla="*/ 188 w 555"/>
                <a:gd name="T61" fmla="*/ 251 h 516"/>
                <a:gd name="T62" fmla="*/ 182 w 555"/>
                <a:gd name="T63" fmla="*/ 274 h 516"/>
                <a:gd name="T64" fmla="*/ 193 w 555"/>
                <a:gd name="T65" fmla="*/ 208 h 516"/>
                <a:gd name="T66" fmla="*/ 172 w 555"/>
                <a:gd name="T67" fmla="*/ 296 h 516"/>
                <a:gd name="T68" fmla="*/ 199 w 555"/>
                <a:gd name="T69" fmla="*/ 315 h 516"/>
                <a:gd name="T70" fmla="*/ 220 w 555"/>
                <a:gd name="T71" fmla="*/ 257 h 516"/>
                <a:gd name="T72" fmla="*/ 220 w 555"/>
                <a:gd name="T73" fmla="*/ 333 h 516"/>
                <a:gd name="T74" fmla="*/ 325 w 555"/>
                <a:gd name="T75" fmla="*/ 358 h 516"/>
                <a:gd name="T76" fmla="*/ 335 w 555"/>
                <a:gd name="T77" fmla="*/ 343 h 516"/>
                <a:gd name="T78" fmla="*/ 323 w 555"/>
                <a:gd name="T79" fmla="*/ 300 h 516"/>
                <a:gd name="T80" fmla="*/ 323 w 555"/>
                <a:gd name="T81" fmla="*/ 294 h 516"/>
                <a:gd name="T82" fmla="*/ 352 w 555"/>
                <a:gd name="T83" fmla="*/ 268 h 516"/>
                <a:gd name="T84" fmla="*/ 356 w 555"/>
                <a:gd name="T85" fmla="*/ 296 h 516"/>
                <a:gd name="T86" fmla="*/ 383 w 555"/>
                <a:gd name="T87" fmla="*/ 289 h 516"/>
                <a:gd name="T88" fmla="*/ 373 w 555"/>
                <a:gd name="T89" fmla="*/ 230 h 516"/>
                <a:gd name="T90" fmla="*/ 426 w 555"/>
                <a:gd name="T91" fmla="*/ 230 h 516"/>
                <a:gd name="T92" fmla="*/ 386 w 555"/>
                <a:gd name="T93" fmla="*/ 208 h 516"/>
                <a:gd name="T94" fmla="*/ 487 w 555"/>
                <a:gd name="T95" fmla="*/ 299 h 516"/>
                <a:gd name="T96" fmla="*/ 218 w 555"/>
                <a:gd name="T97" fmla="*/ 185 h 516"/>
                <a:gd name="T98" fmla="*/ 175 w 555"/>
                <a:gd name="T99" fmla="*/ 171 h 516"/>
                <a:gd name="T100" fmla="*/ 193 w 555"/>
                <a:gd name="T101" fmla="*/ 165 h 516"/>
                <a:gd name="T102" fmla="*/ 124 w 555"/>
                <a:gd name="T103" fmla="*/ 165 h 516"/>
                <a:gd name="T104" fmla="*/ 222 w 555"/>
                <a:gd name="T105" fmla="*/ 349 h 516"/>
                <a:gd name="T106" fmla="*/ 278 w 555"/>
                <a:gd name="T107" fmla="*/ 496 h 516"/>
                <a:gd name="T108" fmla="*/ 264 w 555"/>
                <a:gd name="T109" fmla="*/ 455 h 516"/>
                <a:gd name="T110" fmla="*/ 294 w 555"/>
                <a:gd name="T111" fmla="*/ 441 h 516"/>
                <a:gd name="T112" fmla="*/ 297 w 555"/>
                <a:gd name="T113" fmla="*/ 450 h 516"/>
                <a:gd name="T114" fmla="*/ 252 w 555"/>
                <a:gd name="T115" fmla="*/ 445 h 516"/>
                <a:gd name="T116" fmla="*/ 460 w 555"/>
                <a:gd name="T117" fmla="*/ 401 h 516"/>
                <a:gd name="T118" fmla="*/ 389 w 555"/>
                <a:gd name="T119" fmla="*/ 308 h 516"/>
                <a:gd name="T120" fmla="*/ 308 w 555"/>
                <a:gd name="T121" fmla="*/ 139 h 516"/>
                <a:gd name="T122" fmla="*/ 234 w 555"/>
                <a:gd name="T123" fmla="*/ 139 h 516"/>
                <a:gd name="T124" fmla="*/ 278 w 555"/>
                <a:gd name="T125" fmla="*/ 62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5" h="516">
                  <a:moveTo>
                    <a:pt x="446" y="6"/>
                  </a:moveTo>
                  <a:cubicBezTo>
                    <a:pt x="444" y="5"/>
                    <a:pt x="439" y="0"/>
                    <a:pt x="439" y="0"/>
                  </a:cubicBezTo>
                  <a:cubicBezTo>
                    <a:pt x="439" y="0"/>
                    <a:pt x="436" y="2"/>
                    <a:pt x="435" y="3"/>
                  </a:cubicBezTo>
                  <a:cubicBezTo>
                    <a:pt x="425" y="9"/>
                    <a:pt x="415" y="15"/>
                    <a:pt x="406" y="20"/>
                  </a:cubicBezTo>
                  <a:cubicBezTo>
                    <a:pt x="370" y="38"/>
                    <a:pt x="332" y="50"/>
                    <a:pt x="278" y="50"/>
                  </a:cubicBezTo>
                  <a:cubicBezTo>
                    <a:pt x="207" y="50"/>
                    <a:pt x="162" y="29"/>
                    <a:pt x="118" y="0"/>
                  </a:cubicBezTo>
                  <a:cubicBezTo>
                    <a:pt x="99" y="16"/>
                    <a:pt x="78" y="34"/>
                    <a:pt x="59" y="52"/>
                  </a:cubicBezTo>
                  <a:cubicBezTo>
                    <a:pt x="40" y="68"/>
                    <a:pt x="22" y="84"/>
                    <a:pt x="4" y="99"/>
                  </a:cubicBezTo>
                  <a:cubicBezTo>
                    <a:pt x="3" y="100"/>
                    <a:pt x="0" y="101"/>
                    <a:pt x="1" y="102"/>
                  </a:cubicBezTo>
                  <a:cubicBezTo>
                    <a:pt x="25" y="107"/>
                    <a:pt x="40" y="121"/>
                    <a:pt x="48" y="141"/>
                  </a:cubicBezTo>
                  <a:cubicBezTo>
                    <a:pt x="57" y="162"/>
                    <a:pt x="55" y="191"/>
                    <a:pt x="55" y="221"/>
                  </a:cubicBezTo>
                  <a:cubicBezTo>
                    <a:pt x="55" y="320"/>
                    <a:pt x="58" y="421"/>
                    <a:pt x="132" y="445"/>
                  </a:cubicBezTo>
                  <a:cubicBezTo>
                    <a:pt x="181" y="461"/>
                    <a:pt x="238" y="470"/>
                    <a:pt x="268" y="505"/>
                  </a:cubicBezTo>
                  <a:cubicBezTo>
                    <a:pt x="271" y="508"/>
                    <a:pt x="274" y="513"/>
                    <a:pt x="278" y="516"/>
                  </a:cubicBezTo>
                  <a:cubicBezTo>
                    <a:pt x="285" y="509"/>
                    <a:pt x="291" y="501"/>
                    <a:pt x="299" y="494"/>
                  </a:cubicBezTo>
                  <a:cubicBezTo>
                    <a:pt x="322" y="475"/>
                    <a:pt x="358" y="465"/>
                    <a:pt x="390" y="456"/>
                  </a:cubicBezTo>
                  <a:cubicBezTo>
                    <a:pt x="413" y="449"/>
                    <a:pt x="437" y="443"/>
                    <a:pt x="452" y="431"/>
                  </a:cubicBezTo>
                  <a:cubicBezTo>
                    <a:pt x="498" y="391"/>
                    <a:pt x="502" y="307"/>
                    <a:pt x="502" y="221"/>
                  </a:cubicBezTo>
                  <a:cubicBezTo>
                    <a:pt x="502" y="191"/>
                    <a:pt x="500" y="163"/>
                    <a:pt x="508" y="141"/>
                  </a:cubicBezTo>
                  <a:cubicBezTo>
                    <a:pt x="517" y="121"/>
                    <a:pt x="531" y="106"/>
                    <a:pt x="555" y="102"/>
                  </a:cubicBezTo>
                  <a:cubicBezTo>
                    <a:pt x="520" y="70"/>
                    <a:pt x="483" y="38"/>
                    <a:pt x="446" y="6"/>
                  </a:cubicBezTo>
                  <a:close/>
                  <a:moveTo>
                    <a:pt x="252" y="145"/>
                  </a:moveTo>
                  <a:cubicBezTo>
                    <a:pt x="253" y="138"/>
                    <a:pt x="252" y="130"/>
                    <a:pt x="252" y="123"/>
                  </a:cubicBezTo>
                  <a:cubicBezTo>
                    <a:pt x="257" y="123"/>
                    <a:pt x="261" y="123"/>
                    <a:pt x="265" y="123"/>
                  </a:cubicBezTo>
                  <a:cubicBezTo>
                    <a:pt x="265" y="130"/>
                    <a:pt x="265" y="138"/>
                    <a:pt x="265" y="145"/>
                  </a:cubicBezTo>
                  <a:cubicBezTo>
                    <a:pt x="272" y="146"/>
                    <a:pt x="281" y="145"/>
                    <a:pt x="289" y="145"/>
                  </a:cubicBezTo>
                  <a:cubicBezTo>
                    <a:pt x="291" y="139"/>
                    <a:pt x="289" y="130"/>
                    <a:pt x="290" y="123"/>
                  </a:cubicBezTo>
                  <a:cubicBezTo>
                    <a:pt x="294" y="123"/>
                    <a:pt x="298" y="123"/>
                    <a:pt x="303" y="123"/>
                  </a:cubicBezTo>
                  <a:cubicBezTo>
                    <a:pt x="303" y="130"/>
                    <a:pt x="303" y="138"/>
                    <a:pt x="303" y="145"/>
                  </a:cubicBezTo>
                  <a:cubicBezTo>
                    <a:pt x="310" y="146"/>
                    <a:pt x="319" y="145"/>
                    <a:pt x="327" y="145"/>
                  </a:cubicBezTo>
                  <a:cubicBezTo>
                    <a:pt x="327" y="138"/>
                    <a:pt x="327" y="130"/>
                    <a:pt x="327" y="123"/>
                  </a:cubicBezTo>
                  <a:cubicBezTo>
                    <a:pt x="331" y="123"/>
                    <a:pt x="335" y="123"/>
                    <a:pt x="340" y="123"/>
                  </a:cubicBezTo>
                  <a:cubicBezTo>
                    <a:pt x="340" y="133"/>
                    <a:pt x="340" y="142"/>
                    <a:pt x="340" y="152"/>
                  </a:cubicBezTo>
                  <a:cubicBezTo>
                    <a:pt x="298" y="152"/>
                    <a:pt x="257" y="152"/>
                    <a:pt x="215" y="152"/>
                  </a:cubicBezTo>
                  <a:cubicBezTo>
                    <a:pt x="215" y="142"/>
                    <a:pt x="215" y="132"/>
                    <a:pt x="216" y="123"/>
                  </a:cubicBezTo>
                  <a:cubicBezTo>
                    <a:pt x="220" y="123"/>
                    <a:pt x="224" y="123"/>
                    <a:pt x="228" y="123"/>
                  </a:cubicBezTo>
                  <a:cubicBezTo>
                    <a:pt x="228" y="130"/>
                    <a:pt x="228" y="138"/>
                    <a:pt x="228" y="145"/>
                  </a:cubicBezTo>
                  <a:cubicBezTo>
                    <a:pt x="235" y="146"/>
                    <a:pt x="244" y="145"/>
                    <a:pt x="252" y="145"/>
                  </a:cubicBezTo>
                  <a:close/>
                  <a:moveTo>
                    <a:pt x="346" y="171"/>
                  </a:moveTo>
                  <a:cubicBezTo>
                    <a:pt x="350" y="171"/>
                    <a:pt x="354" y="171"/>
                    <a:pt x="358" y="171"/>
                  </a:cubicBezTo>
                  <a:cubicBezTo>
                    <a:pt x="358" y="177"/>
                    <a:pt x="358" y="184"/>
                    <a:pt x="358" y="191"/>
                  </a:cubicBezTo>
                  <a:cubicBezTo>
                    <a:pt x="365" y="192"/>
                    <a:pt x="373" y="191"/>
                    <a:pt x="381" y="191"/>
                  </a:cubicBezTo>
                  <a:cubicBezTo>
                    <a:pt x="381" y="184"/>
                    <a:pt x="381" y="178"/>
                    <a:pt x="381" y="171"/>
                  </a:cubicBezTo>
                  <a:cubicBezTo>
                    <a:pt x="384" y="171"/>
                    <a:pt x="388" y="171"/>
                    <a:pt x="392" y="171"/>
                  </a:cubicBezTo>
                  <a:cubicBezTo>
                    <a:pt x="392" y="178"/>
                    <a:pt x="392" y="184"/>
                    <a:pt x="392" y="191"/>
                  </a:cubicBezTo>
                  <a:cubicBezTo>
                    <a:pt x="399" y="191"/>
                    <a:pt x="407" y="191"/>
                    <a:pt x="414" y="191"/>
                  </a:cubicBezTo>
                  <a:cubicBezTo>
                    <a:pt x="415" y="185"/>
                    <a:pt x="414" y="177"/>
                    <a:pt x="415" y="171"/>
                  </a:cubicBezTo>
                  <a:cubicBezTo>
                    <a:pt x="418" y="171"/>
                    <a:pt x="422" y="171"/>
                    <a:pt x="426" y="171"/>
                  </a:cubicBezTo>
                  <a:cubicBezTo>
                    <a:pt x="426" y="181"/>
                    <a:pt x="426" y="192"/>
                    <a:pt x="426" y="202"/>
                  </a:cubicBezTo>
                  <a:cubicBezTo>
                    <a:pt x="397" y="202"/>
                    <a:pt x="367" y="202"/>
                    <a:pt x="337" y="202"/>
                  </a:cubicBezTo>
                  <a:cubicBezTo>
                    <a:pt x="337" y="196"/>
                    <a:pt x="337" y="191"/>
                    <a:pt x="337" y="185"/>
                  </a:cubicBezTo>
                  <a:cubicBezTo>
                    <a:pt x="340" y="185"/>
                    <a:pt x="342" y="185"/>
                    <a:pt x="345" y="185"/>
                  </a:cubicBezTo>
                  <a:cubicBezTo>
                    <a:pt x="346" y="181"/>
                    <a:pt x="345" y="175"/>
                    <a:pt x="346" y="171"/>
                  </a:cubicBezTo>
                  <a:close/>
                  <a:moveTo>
                    <a:pt x="489" y="227"/>
                  </a:moveTo>
                  <a:cubicBezTo>
                    <a:pt x="470" y="227"/>
                    <a:pt x="451" y="227"/>
                    <a:pt x="432" y="227"/>
                  </a:cubicBezTo>
                  <a:cubicBezTo>
                    <a:pt x="432" y="206"/>
                    <a:pt x="432" y="186"/>
                    <a:pt x="432" y="165"/>
                  </a:cubicBezTo>
                  <a:cubicBezTo>
                    <a:pt x="425" y="164"/>
                    <a:pt x="417" y="165"/>
                    <a:pt x="409" y="165"/>
                  </a:cubicBezTo>
                  <a:cubicBezTo>
                    <a:pt x="408" y="171"/>
                    <a:pt x="409" y="179"/>
                    <a:pt x="409" y="186"/>
                  </a:cubicBezTo>
                  <a:cubicBezTo>
                    <a:pt x="405" y="186"/>
                    <a:pt x="401" y="186"/>
                    <a:pt x="398" y="186"/>
                  </a:cubicBezTo>
                  <a:cubicBezTo>
                    <a:pt x="398" y="179"/>
                    <a:pt x="398" y="172"/>
                    <a:pt x="398" y="165"/>
                  </a:cubicBezTo>
                  <a:cubicBezTo>
                    <a:pt x="391" y="164"/>
                    <a:pt x="382" y="165"/>
                    <a:pt x="375" y="165"/>
                  </a:cubicBezTo>
                  <a:cubicBezTo>
                    <a:pt x="375" y="172"/>
                    <a:pt x="375" y="179"/>
                    <a:pt x="375" y="186"/>
                  </a:cubicBezTo>
                  <a:cubicBezTo>
                    <a:pt x="371" y="186"/>
                    <a:pt x="367" y="186"/>
                    <a:pt x="364" y="186"/>
                  </a:cubicBezTo>
                  <a:cubicBezTo>
                    <a:pt x="364" y="179"/>
                    <a:pt x="364" y="172"/>
                    <a:pt x="364" y="165"/>
                  </a:cubicBezTo>
                  <a:cubicBezTo>
                    <a:pt x="358" y="164"/>
                    <a:pt x="351" y="165"/>
                    <a:pt x="345" y="165"/>
                  </a:cubicBezTo>
                  <a:cubicBezTo>
                    <a:pt x="346" y="157"/>
                    <a:pt x="345" y="149"/>
                    <a:pt x="346" y="143"/>
                  </a:cubicBezTo>
                  <a:cubicBezTo>
                    <a:pt x="396" y="143"/>
                    <a:pt x="445" y="143"/>
                    <a:pt x="495" y="143"/>
                  </a:cubicBezTo>
                  <a:cubicBezTo>
                    <a:pt x="486" y="164"/>
                    <a:pt x="491" y="197"/>
                    <a:pt x="489" y="227"/>
                  </a:cubicBezTo>
                  <a:close/>
                  <a:moveTo>
                    <a:pt x="362" y="315"/>
                  </a:moveTo>
                  <a:cubicBezTo>
                    <a:pt x="362" y="308"/>
                    <a:pt x="362" y="302"/>
                    <a:pt x="362" y="296"/>
                  </a:cubicBezTo>
                  <a:cubicBezTo>
                    <a:pt x="369" y="296"/>
                    <a:pt x="376" y="296"/>
                    <a:pt x="383" y="296"/>
                  </a:cubicBezTo>
                  <a:cubicBezTo>
                    <a:pt x="383" y="302"/>
                    <a:pt x="383" y="308"/>
                    <a:pt x="383" y="315"/>
                  </a:cubicBezTo>
                  <a:cubicBezTo>
                    <a:pt x="376" y="315"/>
                    <a:pt x="369" y="315"/>
                    <a:pt x="362" y="315"/>
                  </a:cubicBezTo>
                  <a:close/>
                  <a:moveTo>
                    <a:pt x="383" y="321"/>
                  </a:moveTo>
                  <a:cubicBezTo>
                    <a:pt x="383" y="328"/>
                    <a:pt x="383" y="336"/>
                    <a:pt x="383" y="343"/>
                  </a:cubicBezTo>
                  <a:cubicBezTo>
                    <a:pt x="380" y="343"/>
                    <a:pt x="376" y="343"/>
                    <a:pt x="373" y="343"/>
                  </a:cubicBezTo>
                  <a:cubicBezTo>
                    <a:pt x="373" y="336"/>
                    <a:pt x="373" y="328"/>
                    <a:pt x="373" y="321"/>
                  </a:cubicBezTo>
                  <a:cubicBezTo>
                    <a:pt x="376" y="321"/>
                    <a:pt x="380" y="321"/>
                    <a:pt x="383" y="321"/>
                  </a:cubicBezTo>
                  <a:close/>
                  <a:moveTo>
                    <a:pt x="341" y="321"/>
                  </a:moveTo>
                  <a:cubicBezTo>
                    <a:pt x="350" y="321"/>
                    <a:pt x="358" y="321"/>
                    <a:pt x="367" y="321"/>
                  </a:cubicBezTo>
                  <a:cubicBezTo>
                    <a:pt x="367" y="328"/>
                    <a:pt x="367" y="336"/>
                    <a:pt x="367" y="343"/>
                  </a:cubicBezTo>
                  <a:cubicBezTo>
                    <a:pt x="358" y="343"/>
                    <a:pt x="350" y="343"/>
                    <a:pt x="341" y="343"/>
                  </a:cubicBezTo>
                  <a:cubicBezTo>
                    <a:pt x="341" y="336"/>
                    <a:pt x="341" y="327"/>
                    <a:pt x="341" y="321"/>
                  </a:cubicBezTo>
                  <a:close/>
                  <a:moveTo>
                    <a:pt x="188" y="321"/>
                  </a:moveTo>
                  <a:cubicBezTo>
                    <a:pt x="197" y="321"/>
                    <a:pt x="205" y="321"/>
                    <a:pt x="214" y="321"/>
                  </a:cubicBezTo>
                  <a:cubicBezTo>
                    <a:pt x="214" y="328"/>
                    <a:pt x="214" y="336"/>
                    <a:pt x="214" y="343"/>
                  </a:cubicBezTo>
                  <a:cubicBezTo>
                    <a:pt x="205" y="343"/>
                    <a:pt x="197" y="343"/>
                    <a:pt x="188" y="343"/>
                  </a:cubicBezTo>
                  <a:cubicBezTo>
                    <a:pt x="188" y="336"/>
                    <a:pt x="188" y="327"/>
                    <a:pt x="188" y="321"/>
                  </a:cubicBezTo>
                  <a:close/>
                  <a:moveTo>
                    <a:pt x="166" y="257"/>
                  </a:moveTo>
                  <a:cubicBezTo>
                    <a:pt x="166" y="271"/>
                    <a:pt x="166" y="285"/>
                    <a:pt x="166" y="299"/>
                  </a:cubicBezTo>
                  <a:cubicBezTo>
                    <a:pt x="134" y="299"/>
                    <a:pt x="101" y="299"/>
                    <a:pt x="69" y="299"/>
                  </a:cubicBezTo>
                  <a:cubicBezTo>
                    <a:pt x="67" y="279"/>
                    <a:pt x="67" y="258"/>
                    <a:pt x="66" y="236"/>
                  </a:cubicBezTo>
                  <a:cubicBezTo>
                    <a:pt x="66" y="236"/>
                    <a:pt x="66" y="236"/>
                    <a:pt x="67" y="235"/>
                  </a:cubicBezTo>
                  <a:cubicBezTo>
                    <a:pt x="86" y="235"/>
                    <a:pt x="105" y="235"/>
                    <a:pt x="124" y="235"/>
                  </a:cubicBezTo>
                  <a:cubicBezTo>
                    <a:pt x="124" y="242"/>
                    <a:pt x="124" y="249"/>
                    <a:pt x="124" y="256"/>
                  </a:cubicBezTo>
                  <a:cubicBezTo>
                    <a:pt x="137" y="257"/>
                    <a:pt x="152" y="257"/>
                    <a:pt x="166" y="257"/>
                  </a:cubicBezTo>
                  <a:close/>
                  <a:moveTo>
                    <a:pt x="147" y="230"/>
                  </a:moveTo>
                  <a:cubicBezTo>
                    <a:pt x="147" y="237"/>
                    <a:pt x="147" y="244"/>
                    <a:pt x="147" y="251"/>
                  </a:cubicBezTo>
                  <a:cubicBezTo>
                    <a:pt x="141" y="251"/>
                    <a:pt x="136" y="251"/>
                    <a:pt x="130" y="251"/>
                  </a:cubicBezTo>
                  <a:cubicBezTo>
                    <a:pt x="130" y="244"/>
                    <a:pt x="130" y="237"/>
                    <a:pt x="130" y="230"/>
                  </a:cubicBezTo>
                  <a:cubicBezTo>
                    <a:pt x="136" y="230"/>
                    <a:pt x="141" y="230"/>
                    <a:pt x="147" y="230"/>
                  </a:cubicBezTo>
                  <a:close/>
                  <a:moveTo>
                    <a:pt x="130" y="224"/>
                  </a:moveTo>
                  <a:cubicBezTo>
                    <a:pt x="130" y="219"/>
                    <a:pt x="130" y="213"/>
                    <a:pt x="130" y="208"/>
                  </a:cubicBezTo>
                  <a:cubicBezTo>
                    <a:pt x="134" y="208"/>
                    <a:pt x="138" y="208"/>
                    <a:pt x="142" y="208"/>
                  </a:cubicBezTo>
                  <a:cubicBezTo>
                    <a:pt x="142" y="213"/>
                    <a:pt x="142" y="219"/>
                    <a:pt x="142" y="224"/>
                  </a:cubicBezTo>
                  <a:cubicBezTo>
                    <a:pt x="138" y="224"/>
                    <a:pt x="134" y="224"/>
                    <a:pt x="130" y="224"/>
                  </a:cubicBezTo>
                  <a:close/>
                  <a:moveTo>
                    <a:pt x="153" y="251"/>
                  </a:moveTo>
                  <a:cubicBezTo>
                    <a:pt x="153" y="244"/>
                    <a:pt x="153" y="236"/>
                    <a:pt x="153" y="230"/>
                  </a:cubicBezTo>
                  <a:cubicBezTo>
                    <a:pt x="163" y="230"/>
                    <a:pt x="172" y="230"/>
                    <a:pt x="182" y="230"/>
                  </a:cubicBezTo>
                  <a:cubicBezTo>
                    <a:pt x="182" y="237"/>
                    <a:pt x="182" y="244"/>
                    <a:pt x="182" y="251"/>
                  </a:cubicBezTo>
                  <a:cubicBezTo>
                    <a:pt x="172" y="251"/>
                    <a:pt x="163" y="251"/>
                    <a:pt x="153" y="251"/>
                  </a:cubicBezTo>
                  <a:close/>
                  <a:moveTo>
                    <a:pt x="148" y="224"/>
                  </a:moveTo>
                  <a:cubicBezTo>
                    <a:pt x="148" y="219"/>
                    <a:pt x="148" y="213"/>
                    <a:pt x="148" y="208"/>
                  </a:cubicBezTo>
                  <a:cubicBezTo>
                    <a:pt x="155" y="208"/>
                    <a:pt x="162" y="208"/>
                    <a:pt x="169" y="208"/>
                  </a:cubicBezTo>
                  <a:cubicBezTo>
                    <a:pt x="169" y="213"/>
                    <a:pt x="169" y="219"/>
                    <a:pt x="169" y="224"/>
                  </a:cubicBezTo>
                  <a:cubicBezTo>
                    <a:pt x="162" y="224"/>
                    <a:pt x="155" y="224"/>
                    <a:pt x="148" y="224"/>
                  </a:cubicBezTo>
                  <a:close/>
                  <a:moveTo>
                    <a:pt x="331" y="185"/>
                  </a:moveTo>
                  <a:cubicBezTo>
                    <a:pt x="331" y="191"/>
                    <a:pt x="331" y="196"/>
                    <a:pt x="331" y="202"/>
                  </a:cubicBezTo>
                  <a:cubicBezTo>
                    <a:pt x="321" y="202"/>
                    <a:pt x="310" y="202"/>
                    <a:pt x="299" y="202"/>
                  </a:cubicBezTo>
                  <a:cubicBezTo>
                    <a:pt x="300" y="197"/>
                    <a:pt x="299" y="190"/>
                    <a:pt x="300" y="185"/>
                  </a:cubicBezTo>
                  <a:cubicBezTo>
                    <a:pt x="310" y="185"/>
                    <a:pt x="321" y="185"/>
                    <a:pt x="331" y="185"/>
                  </a:cubicBezTo>
                  <a:close/>
                  <a:moveTo>
                    <a:pt x="317" y="179"/>
                  </a:moveTo>
                  <a:cubicBezTo>
                    <a:pt x="317" y="172"/>
                    <a:pt x="317" y="165"/>
                    <a:pt x="317" y="157"/>
                  </a:cubicBezTo>
                  <a:cubicBezTo>
                    <a:pt x="325" y="157"/>
                    <a:pt x="332" y="157"/>
                    <a:pt x="340" y="157"/>
                  </a:cubicBezTo>
                  <a:cubicBezTo>
                    <a:pt x="340" y="165"/>
                    <a:pt x="340" y="172"/>
                    <a:pt x="340" y="179"/>
                  </a:cubicBezTo>
                  <a:cubicBezTo>
                    <a:pt x="332" y="179"/>
                    <a:pt x="325" y="179"/>
                    <a:pt x="317" y="179"/>
                  </a:cubicBezTo>
                  <a:close/>
                  <a:moveTo>
                    <a:pt x="366" y="230"/>
                  </a:moveTo>
                  <a:cubicBezTo>
                    <a:pt x="366" y="237"/>
                    <a:pt x="366" y="244"/>
                    <a:pt x="366" y="251"/>
                  </a:cubicBezTo>
                  <a:cubicBezTo>
                    <a:pt x="356" y="251"/>
                    <a:pt x="345" y="251"/>
                    <a:pt x="335" y="251"/>
                  </a:cubicBezTo>
                  <a:cubicBezTo>
                    <a:pt x="335" y="244"/>
                    <a:pt x="334" y="236"/>
                    <a:pt x="335" y="230"/>
                  </a:cubicBezTo>
                  <a:cubicBezTo>
                    <a:pt x="345" y="230"/>
                    <a:pt x="356" y="230"/>
                    <a:pt x="366" y="230"/>
                  </a:cubicBezTo>
                  <a:close/>
                  <a:moveTo>
                    <a:pt x="362" y="224"/>
                  </a:moveTo>
                  <a:cubicBezTo>
                    <a:pt x="362" y="219"/>
                    <a:pt x="362" y="213"/>
                    <a:pt x="362" y="208"/>
                  </a:cubicBezTo>
                  <a:cubicBezTo>
                    <a:pt x="368" y="208"/>
                    <a:pt x="374" y="208"/>
                    <a:pt x="380" y="208"/>
                  </a:cubicBezTo>
                  <a:cubicBezTo>
                    <a:pt x="380" y="213"/>
                    <a:pt x="380" y="219"/>
                    <a:pt x="380" y="224"/>
                  </a:cubicBezTo>
                  <a:cubicBezTo>
                    <a:pt x="374" y="224"/>
                    <a:pt x="368" y="224"/>
                    <a:pt x="362" y="224"/>
                  </a:cubicBezTo>
                  <a:close/>
                  <a:moveTo>
                    <a:pt x="356" y="224"/>
                  </a:moveTo>
                  <a:cubicBezTo>
                    <a:pt x="344" y="224"/>
                    <a:pt x="331" y="224"/>
                    <a:pt x="318" y="224"/>
                  </a:cubicBezTo>
                  <a:cubicBezTo>
                    <a:pt x="319" y="219"/>
                    <a:pt x="318" y="213"/>
                    <a:pt x="319" y="208"/>
                  </a:cubicBezTo>
                  <a:cubicBezTo>
                    <a:pt x="331" y="208"/>
                    <a:pt x="344" y="208"/>
                    <a:pt x="356" y="208"/>
                  </a:cubicBezTo>
                  <a:cubicBezTo>
                    <a:pt x="356" y="213"/>
                    <a:pt x="356" y="219"/>
                    <a:pt x="356" y="224"/>
                  </a:cubicBezTo>
                  <a:close/>
                  <a:moveTo>
                    <a:pt x="317" y="299"/>
                  </a:moveTo>
                  <a:cubicBezTo>
                    <a:pt x="290" y="299"/>
                    <a:pt x="264" y="299"/>
                    <a:pt x="238" y="299"/>
                  </a:cubicBezTo>
                  <a:cubicBezTo>
                    <a:pt x="235" y="270"/>
                    <a:pt x="250" y="250"/>
                    <a:pt x="273" y="248"/>
                  </a:cubicBezTo>
                  <a:cubicBezTo>
                    <a:pt x="296" y="246"/>
                    <a:pt x="314" y="262"/>
                    <a:pt x="317" y="282"/>
                  </a:cubicBezTo>
                  <a:cubicBezTo>
                    <a:pt x="318" y="287"/>
                    <a:pt x="316" y="293"/>
                    <a:pt x="317" y="299"/>
                  </a:cubicBezTo>
                  <a:close/>
                  <a:moveTo>
                    <a:pt x="238" y="345"/>
                  </a:moveTo>
                  <a:cubicBezTo>
                    <a:pt x="238" y="345"/>
                    <a:pt x="239" y="345"/>
                    <a:pt x="239" y="345"/>
                  </a:cubicBezTo>
                  <a:cubicBezTo>
                    <a:pt x="239" y="346"/>
                    <a:pt x="238" y="346"/>
                    <a:pt x="238" y="347"/>
                  </a:cubicBezTo>
                  <a:cubicBezTo>
                    <a:pt x="237" y="347"/>
                    <a:pt x="238" y="346"/>
                    <a:pt x="238" y="345"/>
                  </a:cubicBezTo>
                  <a:close/>
                  <a:moveTo>
                    <a:pt x="238" y="343"/>
                  </a:moveTo>
                  <a:cubicBezTo>
                    <a:pt x="238" y="332"/>
                    <a:pt x="238" y="320"/>
                    <a:pt x="238" y="309"/>
                  </a:cubicBezTo>
                  <a:cubicBezTo>
                    <a:pt x="238" y="309"/>
                    <a:pt x="238" y="308"/>
                    <a:pt x="238" y="308"/>
                  </a:cubicBezTo>
                  <a:cubicBezTo>
                    <a:pt x="264" y="308"/>
                    <a:pt x="291" y="308"/>
                    <a:pt x="317" y="308"/>
                  </a:cubicBezTo>
                  <a:cubicBezTo>
                    <a:pt x="317" y="320"/>
                    <a:pt x="317" y="331"/>
                    <a:pt x="317" y="343"/>
                  </a:cubicBezTo>
                  <a:cubicBezTo>
                    <a:pt x="290" y="343"/>
                    <a:pt x="264" y="343"/>
                    <a:pt x="238" y="343"/>
                  </a:cubicBezTo>
                  <a:close/>
                  <a:moveTo>
                    <a:pt x="232" y="300"/>
                  </a:moveTo>
                  <a:cubicBezTo>
                    <a:pt x="232" y="304"/>
                    <a:pt x="232" y="307"/>
                    <a:pt x="232" y="310"/>
                  </a:cubicBezTo>
                  <a:cubicBezTo>
                    <a:pt x="228" y="310"/>
                    <a:pt x="224" y="310"/>
                    <a:pt x="220" y="310"/>
                  </a:cubicBezTo>
                  <a:cubicBezTo>
                    <a:pt x="220" y="307"/>
                    <a:pt x="220" y="304"/>
                    <a:pt x="220" y="300"/>
                  </a:cubicBezTo>
                  <a:cubicBezTo>
                    <a:pt x="224" y="300"/>
                    <a:pt x="228" y="300"/>
                    <a:pt x="232" y="300"/>
                  </a:cubicBezTo>
                  <a:close/>
                  <a:moveTo>
                    <a:pt x="220" y="294"/>
                  </a:moveTo>
                  <a:cubicBezTo>
                    <a:pt x="220" y="290"/>
                    <a:pt x="220" y="287"/>
                    <a:pt x="220" y="284"/>
                  </a:cubicBezTo>
                  <a:cubicBezTo>
                    <a:pt x="224" y="284"/>
                    <a:pt x="228" y="284"/>
                    <a:pt x="232" y="284"/>
                  </a:cubicBezTo>
                  <a:cubicBezTo>
                    <a:pt x="232" y="287"/>
                    <a:pt x="232" y="290"/>
                    <a:pt x="232" y="294"/>
                  </a:cubicBezTo>
                  <a:cubicBezTo>
                    <a:pt x="228" y="294"/>
                    <a:pt x="224" y="294"/>
                    <a:pt x="220" y="294"/>
                  </a:cubicBezTo>
                  <a:close/>
                  <a:moveTo>
                    <a:pt x="232" y="316"/>
                  </a:moveTo>
                  <a:cubicBezTo>
                    <a:pt x="232" y="320"/>
                    <a:pt x="232" y="323"/>
                    <a:pt x="232" y="327"/>
                  </a:cubicBezTo>
                  <a:cubicBezTo>
                    <a:pt x="228" y="327"/>
                    <a:pt x="224" y="327"/>
                    <a:pt x="220" y="327"/>
                  </a:cubicBezTo>
                  <a:cubicBezTo>
                    <a:pt x="220" y="323"/>
                    <a:pt x="220" y="320"/>
                    <a:pt x="220" y="316"/>
                  </a:cubicBezTo>
                  <a:cubicBezTo>
                    <a:pt x="224" y="316"/>
                    <a:pt x="228" y="316"/>
                    <a:pt x="232" y="316"/>
                  </a:cubicBezTo>
                  <a:close/>
                  <a:moveTo>
                    <a:pt x="242" y="224"/>
                  </a:moveTo>
                  <a:cubicBezTo>
                    <a:pt x="243" y="219"/>
                    <a:pt x="242" y="213"/>
                    <a:pt x="243" y="208"/>
                  </a:cubicBezTo>
                  <a:cubicBezTo>
                    <a:pt x="253" y="208"/>
                    <a:pt x="264" y="208"/>
                    <a:pt x="274" y="208"/>
                  </a:cubicBezTo>
                  <a:cubicBezTo>
                    <a:pt x="274" y="213"/>
                    <a:pt x="274" y="219"/>
                    <a:pt x="274" y="224"/>
                  </a:cubicBezTo>
                  <a:cubicBezTo>
                    <a:pt x="264" y="224"/>
                    <a:pt x="253" y="224"/>
                    <a:pt x="242" y="224"/>
                  </a:cubicBezTo>
                  <a:close/>
                  <a:moveTo>
                    <a:pt x="274" y="230"/>
                  </a:moveTo>
                  <a:cubicBezTo>
                    <a:pt x="274" y="234"/>
                    <a:pt x="274" y="238"/>
                    <a:pt x="274" y="243"/>
                  </a:cubicBezTo>
                  <a:cubicBezTo>
                    <a:pt x="270" y="243"/>
                    <a:pt x="266" y="244"/>
                    <a:pt x="262" y="245"/>
                  </a:cubicBezTo>
                  <a:cubicBezTo>
                    <a:pt x="261" y="241"/>
                    <a:pt x="259" y="237"/>
                    <a:pt x="258" y="233"/>
                  </a:cubicBezTo>
                  <a:cubicBezTo>
                    <a:pt x="262" y="231"/>
                    <a:pt x="268" y="230"/>
                    <a:pt x="274" y="230"/>
                  </a:cubicBezTo>
                  <a:close/>
                  <a:moveTo>
                    <a:pt x="256" y="247"/>
                  </a:moveTo>
                  <a:cubicBezTo>
                    <a:pt x="254" y="250"/>
                    <a:pt x="250" y="251"/>
                    <a:pt x="248" y="254"/>
                  </a:cubicBezTo>
                  <a:cubicBezTo>
                    <a:pt x="245" y="250"/>
                    <a:pt x="241" y="248"/>
                    <a:pt x="238" y="244"/>
                  </a:cubicBezTo>
                  <a:cubicBezTo>
                    <a:pt x="243" y="241"/>
                    <a:pt x="247" y="237"/>
                    <a:pt x="252" y="235"/>
                  </a:cubicBezTo>
                  <a:cubicBezTo>
                    <a:pt x="253" y="239"/>
                    <a:pt x="255" y="243"/>
                    <a:pt x="256" y="247"/>
                  </a:cubicBezTo>
                  <a:close/>
                  <a:moveTo>
                    <a:pt x="250" y="230"/>
                  </a:moveTo>
                  <a:cubicBezTo>
                    <a:pt x="240" y="234"/>
                    <a:pt x="232" y="242"/>
                    <a:pt x="226" y="248"/>
                  </a:cubicBezTo>
                  <a:cubicBezTo>
                    <a:pt x="226" y="242"/>
                    <a:pt x="226" y="236"/>
                    <a:pt x="226" y="230"/>
                  </a:cubicBezTo>
                  <a:cubicBezTo>
                    <a:pt x="234" y="230"/>
                    <a:pt x="242" y="230"/>
                    <a:pt x="250" y="230"/>
                  </a:cubicBezTo>
                  <a:close/>
                  <a:moveTo>
                    <a:pt x="233" y="248"/>
                  </a:moveTo>
                  <a:cubicBezTo>
                    <a:pt x="237" y="251"/>
                    <a:pt x="241" y="254"/>
                    <a:pt x="243" y="258"/>
                  </a:cubicBezTo>
                  <a:cubicBezTo>
                    <a:pt x="242" y="260"/>
                    <a:pt x="240" y="262"/>
                    <a:pt x="239" y="264"/>
                  </a:cubicBezTo>
                  <a:cubicBezTo>
                    <a:pt x="235" y="262"/>
                    <a:pt x="230" y="261"/>
                    <a:pt x="225" y="260"/>
                  </a:cubicBezTo>
                  <a:cubicBezTo>
                    <a:pt x="227" y="255"/>
                    <a:pt x="231" y="252"/>
                    <a:pt x="233" y="248"/>
                  </a:cubicBezTo>
                  <a:close/>
                  <a:moveTo>
                    <a:pt x="305" y="230"/>
                  </a:moveTo>
                  <a:cubicBezTo>
                    <a:pt x="312" y="229"/>
                    <a:pt x="321" y="230"/>
                    <a:pt x="329" y="230"/>
                  </a:cubicBezTo>
                  <a:cubicBezTo>
                    <a:pt x="329" y="236"/>
                    <a:pt x="329" y="242"/>
                    <a:pt x="329" y="247"/>
                  </a:cubicBezTo>
                  <a:cubicBezTo>
                    <a:pt x="328" y="248"/>
                    <a:pt x="327" y="246"/>
                    <a:pt x="326" y="246"/>
                  </a:cubicBezTo>
                  <a:cubicBezTo>
                    <a:pt x="321" y="240"/>
                    <a:pt x="314" y="233"/>
                    <a:pt x="305" y="230"/>
                  </a:cubicBezTo>
                  <a:close/>
                  <a:moveTo>
                    <a:pt x="316" y="244"/>
                  </a:moveTo>
                  <a:cubicBezTo>
                    <a:pt x="313" y="247"/>
                    <a:pt x="310" y="251"/>
                    <a:pt x="306" y="253"/>
                  </a:cubicBezTo>
                  <a:cubicBezTo>
                    <a:pt x="304" y="251"/>
                    <a:pt x="301" y="249"/>
                    <a:pt x="297" y="247"/>
                  </a:cubicBezTo>
                  <a:cubicBezTo>
                    <a:pt x="299" y="243"/>
                    <a:pt x="301" y="239"/>
                    <a:pt x="302" y="235"/>
                  </a:cubicBezTo>
                  <a:cubicBezTo>
                    <a:pt x="307" y="237"/>
                    <a:pt x="312" y="240"/>
                    <a:pt x="316" y="244"/>
                  </a:cubicBezTo>
                  <a:close/>
                  <a:moveTo>
                    <a:pt x="313" y="224"/>
                  </a:moveTo>
                  <a:cubicBezTo>
                    <a:pt x="302" y="224"/>
                    <a:pt x="291" y="224"/>
                    <a:pt x="281" y="224"/>
                  </a:cubicBezTo>
                  <a:cubicBezTo>
                    <a:pt x="281" y="219"/>
                    <a:pt x="280" y="213"/>
                    <a:pt x="281" y="208"/>
                  </a:cubicBezTo>
                  <a:cubicBezTo>
                    <a:pt x="291" y="208"/>
                    <a:pt x="302" y="208"/>
                    <a:pt x="313" y="208"/>
                  </a:cubicBezTo>
                  <a:cubicBezTo>
                    <a:pt x="313" y="213"/>
                    <a:pt x="313" y="219"/>
                    <a:pt x="313" y="224"/>
                  </a:cubicBezTo>
                  <a:close/>
                  <a:moveTo>
                    <a:pt x="296" y="232"/>
                  </a:moveTo>
                  <a:cubicBezTo>
                    <a:pt x="295" y="237"/>
                    <a:pt x="293" y="241"/>
                    <a:pt x="292" y="245"/>
                  </a:cubicBezTo>
                  <a:cubicBezTo>
                    <a:pt x="289" y="244"/>
                    <a:pt x="285" y="243"/>
                    <a:pt x="281" y="243"/>
                  </a:cubicBezTo>
                  <a:cubicBezTo>
                    <a:pt x="281" y="238"/>
                    <a:pt x="281" y="234"/>
                    <a:pt x="281" y="230"/>
                  </a:cubicBezTo>
                  <a:cubicBezTo>
                    <a:pt x="287" y="230"/>
                    <a:pt x="291" y="231"/>
                    <a:pt x="296" y="232"/>
                  </a:cubicBezTo>
                  <a:close/>
                  <a:moveTo>
                    <a:pt x="316" y="263"/>
                  </a:moveTo>
                  <a:cubicBezTo>
                    <a:pt x="314" y="262"/>
                    <a:pt x="313" y="259"/>
                    <a:pt x="311" y="258"/>
                  </a:cubicBezTo>
                  <a:cubicBezTo>
                    <a:pt x="314" y="254"/>
                    <a:pt x="317" y="251"/>
                    <a:pt x="320" y="248"/>
                  </a:cubicBezTo>
                  <a:cubicBezTo>
                    <a:pt x="324" y="251"/>
                    <a:pt x="327" y="255"/>
                    <a:pt x="329" y="260"/>
                  </a:cubicBezTo>
                  <a:cubicBezTo>
                    <a:pt x="325" y="261"/>
                    <a:pt x="320" y="262"/>
                    <a:pt x="316" y="263"/>
                  </a:cubicBezTo>
                  <a:close/>
                  <a:moveTo>
                    <a:pt x="311" y="179"/>
                  </a:moveTo>
                  <a:cubicBezTo>
                    <a:pt x="301" y="179"/>
                    <a:pt x="291" y="179"/>
                    <a:pt x="282" y="179"/>
                  </a:cubicBezTo>
                  <a:cubicBezTo>
                    <a:pt x="282" y="172"/>
                    <a:pt x="281" y="164"/>
                    <a:pt x="282" y="157"/>
                  </a:cubicBezTo>
                  <a:cubicBezTo>
                    <a:pt x="292" y="157"/>
                    <a:pt x="301" y="157"/>
                    <a:pt x="311" y="157"/>
                  </a:cubicBezTo>
                  <a:cubicBezTo>
                    <a:pt x="311" y="165"/>
                    <a:pt x="311" y="172"/>
                    <a:pt x="311" y="179"/>
                  </a:cubicBezTo>
                  <a:close/>
                  <a:moveTo>
                    <a:pt x="293" y="185"/>
                  </a:moveTo>
                  <a:cubicBezTo>
                    <a:pt x="293" y="191"/>
                    <a:pt x="293" y="196"/>
                    <a:pt x="293" y="202"/>
                  </a:cubicBezTo>
                  <a:cubicBezTo>
                    <a:pt x="283" y="202"/>
                    <a:pt x="272" y="202"/>
                    <a:pt x="262" y="202"/>
                  </a:cubicBezTo>
                  <a:cubicBezTo>
                    <a:pt x="262" y="197"/>
                    <a:pt x="261" y="190"/>
                    <a:pt x="262" y="185"/>
                  </a:cubicBezTo>
                  <a:cubicBezTo>
                    <a:pt x="272" y="185"/>
                    <a:pt x="283" y="185"/>
                    <a:pt x="293" y="185"/>
                  </a:cubicBezTo>
                  <a:close/>
                  <a:moveTo>
                    <a:pt x="275" y="179"/>
                  </a:moveTo>
                  <a:cubicBezTo>
                    <a:pt x="266" y="179"/>
                    <a:pt x="256" y="179"/>
                    <a:pt x="246" y="179"/>
                  </a:cubicBezTo>
                  <a:cubicBezTo>
                    <a:pt x="246" y="172"/>
                    <a:pt x="245" y="164"/>
                    <a:pt x="246" y="157"/>
                  </a:cubicBezTo>
                  <a:cubicBezTo>
                    <a:pt x="256" y="157"/>
                    <a:pt x="266" y="157"/>
                    <a:pt x="275" y="157"/>
                  </a:cubicBezTo>
                  <a:cubicBezTo>
                    <a:pt x="275" y="165"/>
                    <a:pt x="275" y="172"/>
                    <a:pt x="275" y="179"/>
                  </a:cubicBezTo>
                  <a:close/>
                  <a:moveTo>
                    <a:pt x="255" y="185"/>
                  </a:moveTo>
                  <a:cubicBezTo>
                    <a:pt x="255" y="191"/>
                    <a:pt x="255" y="196"/>
                    <a:pt x="255" y="202"/>
                  </a:cubicBezTo>
                  <a:cubicBezTo>
                    <a:pt x="245" y="202"/>
                    <a:pt x="234" y="202"/>
                    <a:pt x="224" y="202"/>
                  </a:cubicBezTo>
                  <a:cubicBezTo>
                    <a:pt x="224" y="197"/>
                    <a:pt x="223" y="190"/>
                    <a:pt x="224" y="185"/>
                  </a:cubicBezTo>
                  <a:cubicBezTo>
                    <a:pt x="235" y="185"/>
                    <a:pt x="245" y="185"/>
                    <a:pt x="255" y="185"/>
                  </a:cubicBezTo>
                  <a:close/>
                  <a:moveTo>
                    <a:pt x="237" y="208"/>
                  </a:moveTo>
                  <a:cubicBezTo>
                    <a:pt x="237" y="213"/>
                    <a:pt x="237" y="219"/>
                    <a:pt x="237" y="224"/>
                  </a:cubicBezTo>
                  <a:cubicBezTo>
                    <a:pt x="224" y="224"/>
                    <a:pt x="211" y="224"/>
                    <a:pt x="198" y="224"/>
                  </a:cubicBezTo>
                  <a:cubicBezTo>
                    <a:pt x="199" y="219"/>
                    <a:pt x="198" y="213"/>
                    <a:pt x="199" y="208"/>
                  </a:cubicBezTo>
                  <a:cubicBezTo>
                    <a:pt x="211" y="208"/>
                    <a:pt x="224" y="208"/>
                    <a:pt x="237" y="208"/>
                  </a:cubicBezTo>
                  <a:close/>
                  <a:moveTo>
                    <a:pt x="220" y="230"/>
                  </a:moveTo>
                  <a:cubicBezTo>
                    <a:pt x="220" y="237"/>
                    <a:pt x="220" y="244"/>
                    <a:pt x="220" y="251"/>
                  </a:cubicBezTo>
                  <a:cubicBezTo>
                    <a:pt x="209" y="251"/>
                    <a:pt x="199" y="251"/>
                    <a:pt x="188" y="251"/>
                  </a:cubicBezTo>
                  <a:cubicBezTo>
                    <a:pt x="188" y="244"/>
                    <a:pt x="188" y="236"/>
                    <a:pt x="188" y="230"/>
                  </a:cubicBezTo>
                  <a:cubicBezTo>
                    <a:pt x="199" y="230"/>
                    <a:pt x="209" y="230"/>
                    <a:pt x="220" y="230"/>
                  </a:cubicBezTo>
                  <a:close/>
                  <a:moveTo>
                    <a:pt x="172" y="268"/>
                  </a:moveTo>
                  <a:cubicBezTo>
                    <a:pt x="172" y="264"/>
                    <a:pt x="172" y="261"/>
                    <a:pt x="172" y="257"/>
                  </a:cubicBezTo>
                  <a:cubicBezTo>
                    <a:pt x="180" y="257"/>
                    <a:pt x="189" y="257"/>
                    <a:pt x="197" y="257"/>
                  </a:cubicBezTo>
                  <a:cubicBezTo>
                    <a:pt x="197" y="261"/>
                    <a:pt x="197" y="264"/>
                    <a:pt x="197" y="268"/>
                  </a:cubicBezTo>
                  <a:cubicBezTo>
                    <a:pt x="189" y="268"/>
                    <a:pt x="180" y="268"/>
                    <a:pt x="172" y="268"/>
                  </a:cubicBezTo>
                  <a:close/>
                  <a:moveTo>
                    <a:pt x="182" y="274"/>
                  </a:moveTo>
                  <a:cubicBezTo>
                    <a:pt x="182" y="279"/>
                    <a:pt x="182" y="284"/>
                    <a:pt x="182" y="289"/>
                  </a:cubicBezTo>
                  <a:cubicBezTo>
                    <a:pt x="179" y="289"/>
                    <a:pt x="176" y="289"/>
                    <a:pt x="172" y="289"/>
                  </a:cubicBezTo>
                  <a:cubicBezTo>
                    <a:pt x="172" y="284"/>
                    <a:pt x="172" y="279"/>
                    <a:pt x="172" y="274"/>
                  </a:cubicBezTo>
                  <a:cubicBezTo>
                    <a:pt x="176" y="274"/>
                    <a:pt x="179" y="274"/>
                    <a:pt x="182" y="274"/>
                  </a:cubicBezTo>
                  <a:close/>
                  <a:moveTo>
                    <a:pt x="193" y="224"/>
                  </a:moveTo>
                  <a:cubicBezTo>
                    <a:pt x="187" y="224"/>
                    <a:pt x="181" y="224"/>
                    <a:pt x="175" y="224"/>
                  </a:cubicBezTo>
                  <a:cubicBezTo>
                    <a:pt x="175" y="219"/>
                    <a:pt x="175" y="213"/>
                    <a:pt x="175" y="208"/>
                  </a:cubicBezTo>
                  <a:cubicBezTo>
                    <a:pt x="181" y="208"/>
                    <a:pt x="187" y="208"/>
                    <a:pt x="193" y="208"/>
                  </a:cubicBezTo>
                  <a:cubicBezTo>
                    <a:pt x="193" y="213"/>
                    <a:pt x="193" y="219"/>
                    <a:pt x="193" y="224"/>
                  </a:cubicBezTo>
                  <a:close/>
                  <a:moveTo>
                    <a:pt x="172" y="321"/>
                  </a:moveTo>
                  <a:cubicBezTo>
                    <a:pt x="176" y="321"/>
                    <a:pt x="179" y="321"/>
                    <a:pt x="182" y="321"/>
                  </a:cubicBezTo>
                  <a:cubicBezTo>
                    <a:pt x="182" y="328"/>
                    <a:pt x="182" y="336"/>
                    <a:pt x="182" y="343"/>
                  </a:cubicBezTo>
                  <a:cubicBezTo>
                    <a:pt x="179" y="343"/>
                    <a:pt x="176" y="343"/>
                    <a:pt x="172" y="343"/>
                  </a:cubicBezTo>
                  <a:cubicBezTo>
                    <a:pt x="172" y="336"/>
                    <a:pt x="172" y="328"/>
                    <a:pt x="172" y="321"/>
                  </a:cubicBezTo>
                  <a:close/>
                  <a:moveTo>
                    <a:pt x="172" y="315"/>
                  </a:moveTo>
                  <a:cubicBezTo>
                    <a:pt x="172" y="308"/>
                    <a:pt x="172" y="302"/>
                    <a:pt x="172" y="296"/>
                  </a:cubicBezTo>
                  <a:cubicBezTo>
                    <a:pt x="179" y="296"/>
                    <a:pt x="186" y="296"/>
                    <a:pt x="193" y="296"/>
                  </a:cubicBezTo>
                  <a:cubicBezTo>
                    <a:pt x="193" y="302"/>
                    <a:pt x="193" y="308"/>
                    <a:pt x="193" y="315"/>
                  </a:cubicBezTo>
                  <a:cubicBezTo>
                    <a:pt x="186" y="315"/>
                    <a:pt x="179" y="315"/>
                    <a:pt x="172" y="315"/>
                  </a:cubicBezTo>
                  <a:close/>
                  <a:moveTo>
                    <a:pt x="199" y="315"/>
                  </a:moveTo>
                  <a:cubicBezTo>
                    <a:pt x="199" y="308"/>
                    <a:pt x="199" y="302"/>
                    <a:pt x="199" y="296"/>
                  </a:cubicBezTo>
                  <a:cubicBezTo>
                    <a:pt x="204" y="296"/>
                    <a:pt x="209" y="296"/>
                    <a:pt x="214" y="296"/>
                  </a:cubicBezTo>
                  <a:cubicBezTo>
                    <a:pt x="214" y="302"/>
                    <a:pt x="214" y="308"/>
                    <a:pt x="214" y="315"/>
                  </a:cubicBezTo>
                  <a:cubicBezTo>
                    <a:pt x="209" y="315"/>
                    <a:pt x="204" y="315"/>
                    <a:pt x="199" y="315"/>
                  </a:cubicBezTo>
                  <a:close/>
                  <a:moveTo>
                    <a:pt x="188" y="289"/>
                  </a:moveTo>
                  <a:cubicBezTo>
                    <a:pt x="188" y="284"/>
                    <a:pt x="188" y="279"/>
                    <a:pt x="188" y="274"/>
                  </a:cubicBezTo>
                  <a:cubicBezTo>
                    <a:pt x="197" y="274"/>
                    <a:pt x="205" y="274"/>
                    <a:pt x="214" y="274"/>
                  </a:cubicBezTo>
                  <a:cubicBezTo>
                    <a:pt x="214" y="279"/>
                    <a:pt x="214" y="284"/>
                    <a:pt x="214" y="289"/>
                  </a:cubicBezTo>
                  <a:cubicBezTo>
                    <a:pt x="205" y="289"/>
                    <a:pt x="197" y="289"/>
                    <a:pt x="188" y="289"/>
                  </a:cubicBezTo>
                  <a:close/>
                  <a:moveTo>
                    <a:pt x="203" y="268"/>
                  </a:moveTo>
                  <a:cubicBezTo>
                    <a:pt x="203" y="264"/>
                    <a:pt x="203" y="261"/>
                    <a:pt x="203" y="257"/>
                  </a:cubicBezTo>
                  <a:cubicBezTo>
                    <a:pt x="208" y="257"/>
                    <a:pt x="214" y="257"/>
                    <a:pt x="220" y="257"/>
                  </a:cubicBezTo>
                  <a:cubicBezTo>
                    <a:pt x="218" y="260"/>
                    <a:pt x="216" y="264"/>
                    <a:pt x="215" y="268"/>
                  </a:cubicBezTo>
                  <a:cubicBezTo>
                    <a:pt x="211" y="268"/>
                    <a:pt x="207" y="268"/>
                    <a:pt x="203" y="268"/>
                  </a:cubicBezTo>
                  <a:close/>
                  <a:moveTo>
                    <a:pt x="222" y="265"/>
                  </a:moveTo>
                  <a:cubicBezTo>
                    <a:pt x="227" y="266"/>
                    <a:pt x="231" y="268"/>
                    <a:pt x="236" y="269"/>
                  </a:cubicBezTo>
                  <a:cubicBezTo>
                    <a:pt x="235" y="272"/>
                    <a:pt x="234" y="275"/>
                    <a:pt x="233" y="278"/>
                  </a:cubicBezTo>
                  <a:cubicBezTo>
                    <a:pt x="229" y="278"/>
                    <a:pt x="224" y="278"/>
                    <a:pt x="220" y="278"/>
                  </a:cubicBezTo>
                  <a:cubicBezTo>
                    <a:pt x="219" y="272"/>
                    <a:pt x="221" y="269"/>
                    <a:pt x="222" y="265"/>
                  </a:cubicBezTo>
                  <a:close/>
                  <a:moveTo>
                    <a:pt x="220" y="333"/>
                  </a:moveTo>
                  <a:cubicBezTo>
                    <a:pt x="224" y="333"/>
                    <a:pt x="228" y="333"/>
                    <a:pt x="232" y="333"/>
                  </a:cubicBezTo>
                  <a:cubicBezTo>
                    <a:pt x="232" y="336"/>
                    <a:pt x="232" y="340"/>
                    <a:pt x="232" y="343"/>
                  </a:cubicBezTo>
                  <a:cubicBezTo>
                    <a:pt x="228" y="343"/>
                    <a:pt x="224" y="343"/>
                    <a:pt x="220" y="343"/>
                  </a:cubicBezTo>
                  <a:cubicBezTo>
                    <a:pt x="220" y="340"/>
                    <a:pt x="220" y="336"/>
                    <a:pt x="220" y="333"/>
                  </a:cubicBezTo>
                  <a:close/>
                  <a:moveTo>
                    <a:pt x="236" y="349"/>
                  </a:moveTo>
                  <a:cubicBezTo>
                    <a:pt x="256" y="349"/>
                    <a:pt x="275" y="349"/>
                    <a:pt x="295" y="349"/>
                  </a:cubicBezTo>
                  <a:cubicBezTo>
                    <a:pt x="301" y="349"/>
                    <a:pt x="309" y="348"/>
                    <a:pt x="314" y="349"/>
                  </a:cubicBezTo>
                  <a:cubicBezTo>
                    <a:pt x="317" y="350"/>
                    <a:pt x="322" y="355"/>
                    <a:pt x="325" y="358"/>
                  </a:cubicBezTo>
                  <a:cubicBezTo>
                    <a:pt x="334" y="368"/>
                    <a:pt x="344" y="378"/>
                    <a:pt x="353" y="387"/>
                  </a:cubicBezTo>
                  <a:cubicBezTo>
                    <a:pt x="301" y="387"/>
                    <a:pt x="250" y="387"/>
                    <a:pt x="198" y="387"/>
                  </a:cubicBezTo>
                  <a:cubicBezTo>
                    <a:pt x="198" y="386"/>
                    <a:pt x="201" y="384"/>
                    <a:pt x="202" y="383"/>
                  </a:cubicBezTo>
                  <a:cubicBezTo>
                    <a:pt x="213" y="372"/>
                    <a:pt x="225" y="360"/>
                    <a:pt x="236" y="349"/>
                  </a:cubicBezTo>
                  <a:close/>
                  <a:moveTo>
                    <a:pt x="323" y="343"/>
                  </a:moveTo>
                  <a:cubicBezTo>
                    <a:pt x="323" y="340"/>
                    <a:pt x="323" y="336"/>
                    <a:pt x="323" y="333"/>
                  </a:cubicBezTo>
                  <a:cubicBezTo>
                    <a:pt x="327" y="333"/>
                    <a:pt x="331" y="333"/>
                    <a:pt x="335" y="333"/>
                  </a:cubicBezTo>
                  <a:cubicBezTo>
                    <a:pt x="335" y="336"/>
                    <a:pt x="335" y="340"/>
                    <a:pt x="335" y="343"/>
                  </a:cubicBezTo>
                  <a:cubicBezTo>
                    <a:pt x="331" y="343"/>
                    <a:pt x="327" y="343"/>
                    <a:pt x="323" y="343"/>
                  </a:cubicBezTo>
                  <a:close/>
                  <a:moveTo>
                    <a:pt x="323" y="327"/>
                  </a:moveTo>
                  <a:cubicBezTo>
                    <a:pt x="323" y="323"/>
                    <a:pt x="323" y="320"/>
                    <a:pt x="323" y="316"/>
                  </a:cubicBezTo>
                  <a:cubicBezTo>
                    <a:pt x="327" y="316"/>
                    <a:pt x="331" y="316"/>
                    <a:pt x="335" y="316"/>
                  </a:cubicBezTo>
                  <a:cubicBezTo>
                    <a:pt x="335" y="320"/>
                    <a:pt x="335" y="323"/>
                    <a:pt x="335" y="327"/>
                  </a:cubicBezTo>
                  <a:cubicBezTo>
                    <a:pt x="331" y="327"/>
                    <a:pt x="327" y="327"/>
                    <a:pt x="323" y="327"/>
                  </a:cubicBezTo>
                  <a:close/>
                  <a:moveTo>
                    <a:pt x="323" y="310"/>
                  </a:moveTo>
                  <a:cubicBezTo>
                    <a:pt x="323" y="307"/>
                    <a:pt x="323" y="304"/>
                    <a:pt x="323" y="300"/>
                  </a:cubicBezTo>
                  <a:cubicBezTo>
                    <a:pt x="327" y="300"/>
                    <a:pt x="331" y="300"/>
                    <a:pt x="335" y="300"/>
                  </a:cubicBezTo>
                  <a:cubicBezTo>
                    <a:pt x="335" y="304"/>
                    <a:pt x="335" y="307"/>
                    <a:pt x="335" y="310"/>
                  </a:cubicBezTo>
                  <a:cubicBezTo>
                    <a:pt x="331" y="310"/>
                    <a:pt x="327" y="310"/>
                    <a:pt x="323" y="310"/>
                  </a:cubicBezTo>
                  <a:close/>
                  <a:moveTo>
                    <a:pt x="323" y="294"/>
                  </a:moveTo>
                  <a:cubicBezTo>
                    <a:pt x="323" y="290"/>
                    <a:pt x="323" y="287"/>
                    <a:pt x="323" y="284"/>
                  </a:cubicBezTo>
                  <a:cubicBezTo>
                    <a:pt x="327" y="284"/>
                    <a:pt x="331" y="284"/>
                    <a:pt x="335" y="284"/>
                  </a:cubicBezTo>
                  <a:cubicBezTo>
                    <a:pt x="335" y="287"/>
                    <a:pt x="335" y="290"/>
                    <a:pt x="335" y="294"/>
                  </a:cubicBezTo>
                  <a:cubicBezTo>
                    <a:pt x="331" y="294"/>
                    <a:pt x="327" y="294"/>
                    <a:pt x="323" y="294"/>
                  </a:cubicBezTo>
                  <a:close/>
                  <a:moveTo>
                    <a:pt x="321" y="278"/>
                  </a:moveTo>
                  <a:cubicBezTo>
                    <a:pt x="321" y="275"/>
                    <a:pt x="320" y="272"/>
                    <a:pt x="318" y="269"/>
                  </a:cubicBezTo>
                  <a:cubicBezTo>
                    <a:pt x="322" y="267"/>
                    <a:pt x="328" y="267"/>
                    <a:pt x="332" y="265"/>
                  </a:cubicBezTo>
                  <a:cubicBezTo>
                    <a:pt x="334" y="268"/>
                    <a:pt x="335" y="272"/>
                    <a:pt x="335" y="278"/>
                  </a:cubicBezTo>
                  <a:cubicBezTo>
                    <a:pt x="330" y="278"/>
                    <a:pt x="326" y="278"/>
                    <a:pt x="321" y="278"/>
                  </a:cubicBezTo>
                  <a:close/>
                  <a:moveTo>
                    <a:pt x="334" y="257"/>
                  </a:moveTo>
                  <a:cubicBezTo>
                    <a:pt x="340" y="256"/>
                    <a:pt x="346" y="257"/>
                    <a:pt x="352" y="257"/>
                  </a:cubicBezTo>
                  <a:cubicBezTo>
                    <a:pt x="352" y="261"/>
                    <a:pt x="352" y="264"/>
                    <a:pt x="352" y="268"/>
                  </a:cubicBezTo>
                  <a:cubicBezTo>
                    <a:pt x="348" y="268"/>
                    <a:pt x="344" y="268"/>
                    <a:pt x="340" y="268"/>
                  </a:cubicBezTo>
                  <a:cubicBezTo>
                    <a:pt x="338" y="264"/>
                    <a:pt x="337" y="260"/>
                    <a:pt x="334" y="257"/>
                  </a:cubicBezTo>
                  <a:close/>
                  <a:moveTo>
                    <a:pt x="341" y="289"/>
                  </a:moveTo>
                  <a:cubicBezTo>
                    <a:pt x="341" y="284"/>
                    <a:pt x="341" y="279"/>
                    <a:pt x="341" y="274"/>
                  </a:cubicBezTo>
                  <a:cubicBezTo>
                    <a:pt x="350" y="274"/>
                    <a:pt x="358" y="274"/>
                    <a:pt x="367" y="274"/>
                  </a:cubicBezTo>
                  <a:cubicBezTo>
                    <a:pt x="367" y="279"/>
                    <a:pt x="367" y="284"/>
                    <a:pt x="367" y="289"/>
                  </a:cubicBezTo>
                  <a:cubicBezTo>
                    <a:pt x="358" y="289"/>
                    <a:pt x="350" y="289"/>
                    <a:pt x="341" y="289"/>
                  </a:cubicBezTo>
                  <a:close/>
                  <a:moveTo>
                    <a:pt x="356" y="296"/>
                  </a:moveTo>
                  <a:cubicBezTo>
                    <a:pt x="356" y="302"/>
                    <a:pt x="356" y="308"/>
                    <a:pt x="356" y="315"/>
                  </a:cubicBezTo>
                  <a:cubicBezTo>
                    <a:pt x="351" y="315"/>
                    <a:pt x="346" y="315"/>
                    <a:pt x="341" y="315"/>
                  </a:cubicBezTo>
                  <a:cubicBezTo>
                    <a:pt x="341" y="308"/>
                    <a:pt x="341" y="302"/>
                    <a:pt x="341" y="296"/>
                  </a:cubicBezTo>
                  <a:cubicBezTo>
                    <a:pt x="346" y="296"/>
                    <a:pt x="351" y="296"/>
                    <a:pt x="356" y="296"/>
                  </a:cubicBezTo>
                  <a:close/>
                  <a:moveTo>
                    <a:pt x="373" y="289"/>
                  </a:moveTo>
                  <a:cubicBezTo>
                    <a:pt x="373" y="284"/>
                    <a:pt x="373" y="279"/>
                    <a:pt x="373" y="274"/>
                  </a:cubicBezTo>
                  <a:cubicBezTo>
                    <a:pt x="376" y="274"/>
                    <a:pt x="380" y="274"/>
                    <a:pt x="383" y="274"/>
                  </a:cubicBezTo>
                  <a:cubicBezTo>
                    <a:pt x="383" y="279"/>
                    <a:pt x="383" y="284"/>
                    <a:pt x="383" y="289"/>
                  </a:cubicBezTo>
                  <a:cubicBezTo>
                    <a:pt x="380" y="289"/>
                    <a:pt x="376" y="289"/>
                    <a:pt x="373" y="289"/>
                  </a:cubicBezTo>
                  <a:close/>
                  <a:moveTo>
                    <a:pt x="358" y="268"/>
                  </a:moveTo>
                  <a:cubicBezTo>
                    <a:pt x="358" y="264"/>
                    <a:pt x="358" y="261"/>
                    <a:pt x="358" y="257"/>
                  </a:cubicBezTo>
                  <a:cubicBezTo>
                    <a:pt x="366" y="257"/>
                    <a:pt x="375" y="257"/>
                    <a:pt x="383" y="257"/>
                  </a:cubicBezTo>
                  <a:cubicBezTo>
                    <a:pt x="383" y="261"/>
                    <a:pt x="383" y="264"/>
                    <a:pt x="383" y="268"/>
                  </a:cubicBezTo>
                  <a:cubicBezTo>
                    <a:pt x="375" y="268"/>
                    <a:pt x="366" y="268"/>
                    <a:pt x="358" y="268"/>
                  </a:cubicBezTo>
                  <a:close/>
                  <a:moveTo>
                    <a:pt x="372" y="251"/>
                  </a:moveTo>
                  <a:cubicBezTo>
                    <a:pt x="373" y="244"/>
                    <a:pt x="372" y="236"/>
                    <a:pt x="373" y="230"/>
                  </a:cubicBezTo>
                  <a:cubicBezTo>
                    <a:pt x="382" y="230"/>
                    <a:pt x="392" y="230"/>
                    <a:pt x="402" y="230"/>
                  </a:cubicBezTo>
                  <a:cubicBezTo>
                    <a:pt x="402" y="237"/>
                    <a:pt x="402" y="244"/>
                    <a:pt x="402" y="251"/>
                  </a:cubicBezTo>
                  <a:cubicBezTo>
                    <a:pt x="392" y="251"/>
                    <a:pt x="382" y="251"/>
                    <a:pt x="372" y="251"/>
                  </a:cubicBezTo>
                  <a:close/>
                  <a:moveTo>
                    <a:pt x="426" y="230"/>
                  </a:moveTo>
                  <a:cubicBezTo>
                    <a:pt x="426" y="237"/>
                    <a:pt x="426" y="244"/>
                    <a:pt x="426" y="251"/>
                  </a:cubicBezTo>
                  <a:cubicBezTo>
                    <a:pt x="420" y="251"/>
                    <a:pt x="414" y="251"/>
                    <a:pt x="407" y="251"/>
                  </a:cubicBezTo>
                  <a:cubicBezTo>
                    <a:pt x="407" y="244"/>
                    <a:pt x="407" y="237"/>
                    <a:pt x="407" y="230"/>
                  </a:cubicBezTo>
                  <a:cubicBezTo>
                    <a:pt x="414" y="230"/>
                    <a:pt x="420" y="230"/>
                    <a:pt x="426" y="230"/>
                  </a:cubicBezTo>
                  <a:close/>
                  <a:moveTo>
                    <a:pt x="413" y="224"/>
                  </a:moveTo>
                  <a:cubicBezTo>
                    <a:pt x="413" y="219"/>
                    <a:pt x="413" y="213"/>
                    <a:pt x="413" y="208"/>
                  </a:cubicBezTo>
                  <a:cubicBezTo>
                    <a:pt x="418" y="208"/>
                    <a:pt x="422" y="208"/>
                    <a:pt x="426" y="208"/>
                  </a:cubicBezTo>
                  <a:cubicBezTo>
                    <a:pt x="426" y="213"/>
                    <a:pt x="426" y="219"/>
                    <a:pt x="426" y="224"/>
                  </a:cubicBezTo>
                  <a:cubicBezTo>
                    <a:pt x="422" y="224"/>
                    <a:pt x="418" y="224"/>
                    <a:pt x="413" y="224"/>
                  </a:cubicBezTo>
                  <a:close/>
                  <a:moveTo>
                    <a:pt x="407" y="224"/>
                  </a:moveTo>
                  <a:cubicBezTo>
                    <a:pt x="400" y="224"/>
                    <a:pt x="393" y="224"/>
                    <a:pt x="386" y="224"/>
                  </a:cubicBezTo>
                  <a:cubicBezTo>
                    <a:pt x="386" y="219"/>
                    <a:pt x="386" y="213"/>
                    <a:pt x="386" y="208"/>
                  </a:cubicBezTo>
                  <a:cubicBezTo>
                    <a:pt x="393" y="208"/>
                    <a:pt x="400" y="208"/>
                    <a:pt x="407" y="208"/>
                  </a:cubicBezTo>
                  <a:cubicBezTo>
                    <a:pt x="407" y="213"/>
                    <a:pt x="407" y="219"/>
                    <a:pt x="407" y="224"/>
                  </a:cubicBezTo>
                  <a:close/>
                  <a:moveTo>
                    <a:pt x="389" y="257"/>
                  </a:moveTo>
                  <a:cubicBezTo>
                    <a:pt x="403" y="257"/>
                    <a:pt x="417" y="257"/>
                    <a:pt x="432" y="257"/>
                  </a:cubicBezTo>
                  <a:cubicBezTo>
                    <a:pt x="433" y="251"/>
                    <a:pt x="432" y="243"/>
                    <a:pt x="432" y="236"/>
                  </a:cubicBezTo>
                  <a:cubicBezTo>
                    <a:pt x="432" y="236"/>
                    <a:pt x="432" y="236"/>
                    <a:pt x="432" y="235"/>
                  </a:cubicBezTo>
                  <a:cubicBezTo>
                    <a:pt x="451" y="235"/>
                    <a:pt x="470" y="235"/>
                    <a:pt x="489" y="235"/>
                  </a:cubicBezTo>
                  <a:cubicBezTo>
                    <a:pt x="489" y="258"/>
                    <a:pt x="488" y="279"/>
                    <a:pt x="487" y="299"/>
                  </a:cubicBezTo>
                  <a:cubicBezTo>
                    <a:pt x="454" y="299"/>
                    <a:pt x="421" y="299"/>
                    <a:pt x="389" y="299"/>
                  </a:cubicBezTo>
                  <a:cubicBezTo>
                    <a:pt x="389" y="285"/>
                    <a:pt x="389" y="271"/>
                    <a:pt x="389" y="257"/>
                  </a:cubicBezTo>
                  <a:close/>
                  <a:moveTo>
                    <a:pt x="216" y="157"/>
                  </a:moveTo>
                  <a:cubicBezTo>
                    <a:pt x="224" y="157"/>
                    <a:pt x="232" y="157"/>
                    <a:pt x="240" y="157"/>
                  </a:cubicBezTo>
                  <a:cubicBezTo>
                    <a:pt x="240" y="165"/>
                    <a:pt x="240" y="172"/>
                    <a:pt x="240" y="179"/>
                  </a:cubicBezTo>
                  <a:cubicBezTo>
                    <a:pt x="232" y="179"/>
                    <a:pt x="223" y="179"/>
                    <a:pt x="215" y="179"/>
                  </a:cubicBezTo>
                  <a:cubicBezTo>
                    <a:pt x="215" y="172"/>
                    <a:pt x="215" y="164"/>
                    <a:pt x="216" y="157"/>
                  </a:cubicBezTo>
                  <a:close/>
                  <a:moveTo>
                    <a:pt x="218" y="185"/>
                  </a:moveTo>
                  <a:cubicBezTo>
                    <a:pt x="218" y="191"/>
                    <a:pt x="218" y="196"/>
                    <a:pt x="218" y="202"/>
                  </a:cubicBezTo>
                  <a:cubicBezTo>
                    <a:pt x="188" y="202"/>
                    <a:pt x="159" y="202"/>
                    <a:pt x="130" y="202"/>
                  </a:cubicBezTo>
                  <a:cubicBezTo>
                    <a:pt x="130" y="192"/>
                    <a:pt x="130" y="180"/>
                    <a:pt x="130" y="171"/>
                  </a:cubicBezTo>
                  <a:cubicBezTo>
                    <a:pt x="134" y="171"/>
                    <a:pt x="138" y="171"/>
                    <a:pt x="142" y="171"/>
                  </a:cubicBezTo>
                  <a:cubicBezTo>
                    <a:pt x="142" y="177"/>
                    <a:pt x="142" y="184"/>
                    <a:pt x="142" y="191"/>
                  </a:cubicBezTo>
                  <a:cubicBezTo>
                    <a:pt x="148" y="192"/>
                    <a:pt x="157" y="191"/>
                    <a:pt x="164" y="191"/>
                  </a:cubicBezTo>
                  <a:cubicBezTo>
                    <a:pt x="165" y="185"/>
                    <a:pt x="164" y="177"/>
                    <a:pt x="164" y="171"/>
                  </a:cubicBezTo>
                  <a:cubicBezTo>
                    <a:pt x="168" y="171"/>
                    <a:pt x="172" y="171"/>
                    <a:pt x="175" y="171"/>
                  </a:cubicBezTo>
                  <a:cubicBezTo>
                    <a:pt x="175" y="178"/>
                    <a:pt x="175" y="184"/>
                    <a:pt x="175" y="191"/>
                  </a:cubicBezTo>
                  <a:cubicBezTo>
                    <a:pt x="183" y="191"/>
                    <a:pt x="191" y="191"/>
                    <a:pt x="198" y="191"/>
                  </a:cubicBezTo>
                  <a:cubicBezTo>
                    <a:pt x="198" y="184"/>
                    <a:pt x="198" y="178"/>
                    <a:pt x="198" y="171"/>
                  </a:cubicBezTo>
                  <a:cubicBezTo>
                    <a:pt x="202" y="171"/>
                    <a:pt x="206" y="171"/>
                    <a:pt x="209" y="171"/>
                  </a:cubicBezTo>
                  <a:cubicBezTo>
                    <a:pt x="209" y="175"/>
                    <a:pt x="209" y="180"/>
                    <a:pt x="209" y="185"/>
                  </a:cubicBezTo>
                  <a:cubicBezTo>
                    <a:pt x="212" y="185"/>
                    <a:pt x="215" y="185"/>
                    <a:pt x="218" y="185"/>
                  </a:cubicBezTo>
                  <a:close/>
                  <a:moveTo>
                    <a:pt x="209" y="165"/>
                  </a:moveTo>
                  <a:cubicBezTo>
                    <a:pt x="204" y="165"/>
                    <a:pt x="198" y="165"/>
                    <a:pt x="193" y="165"/>
                  </a:cubicBezTo>
                  <a:cubicBezTo>
                    <a:pt x="192" y="171"/>
                    <a:pt x="193" y="179"/>
                    <a:pt x="193" y="186"/>
                  </a:cubicBezTo>
                  <a:cubicBezTo>
                    <a:pt x="189" y="186"/>
                    <a:pt x="185" y="186"/>
                    <a:pt x="182" y="186"/>
                  </a:cubicBezTo>
                  <a:cubicBezTo>
                    <a:pt x="182" y="179"/>
                    <a:pt x="182" y="172"/>
                    <a:pt x="182" y="165"/>
                  </a:cubicBezTo>
                  <a:cubicBezTo>
                    <a:pt x="175" y="164"/>
                    <a:pt x="166" y="165"/>
                    <a:pt x="159" y="165"/>
                  </a:cubicBezTo>
                  <a:cubicBezTo>
                    <a:pt x="159" y="172"/>
                    <a:pt x="159" y="179"/>
                    <a:pt x="159" y="186"/>
                  </a:cubicBezTo>
                  <a:cubicBezTo>
                    <a:pt x="155" y="186"/>
                    <a:pt x="151" y="186"/>
                    <a:pt x="148" y="186"/>
                  </a:cubicBezTo>
                  <a:cubicBezTo>
                    <a:pt x="148" y="179"/>
                    <a:pt x="148" y="172"/>
                    <a:pt x="148" y="165"/>
                  </a:cubicBezTo>
                  <a:cubicBezTo>
                    <a:pt x="140" y="164"/>
                    <a:pt x="132" y="165"/>
                    <a:pt x="124" y="165"/>
                  </a:cubicBezTo>
                  <a:cubicBezTo>
                    <a:pt x="123" y="185"/>
                    <a:pt x="124" y="206"/>
                    <a:pt x="124" y="227"/>
                  </a:cubicBezTo>
                  <a:cubicBezTo>
                    <a:pt x="105" y="227"/>
                    <a:pt x="86" y="227"/>
                    <a:pt x="66" y="227"/>
                  </a:cubicBezTo>
                  <a:cubicBezTo>
                    <a:pt x="66" y="197"/>
                    <a:pt x="69" y="165"/>
                    <a:pt x="61" y="143"/>
                  </a:cubicBezTo>
                  <a:cubicBezTo>
                    <a:pt x="110" y="143"/>
                    <a:pt x="160" y="143"/>
                    <a:pt x="209" y="143"/>
                  </a:cubicBezTo>
                  <a:cubicBezTo>
                    <a:pt x="209" y="150"/>
                    <a:pt x="209" y="157"/>
                    <a:pt x="209" y="165"/>
                  </a:cubicBezTo>
                  <a:close/>
                  <a:moveTo>
                    <a:pt x="166" y="308"/>
                  </a:moveTo>
                  <a:cubicBezTo>
                    <a:pt x="166" y="321"/>
                    <a:pt x="166" y="335"/>
                    <a:pt x="166" y="349"/>
                  </a:cubicBezTo>
                  <a:cubicBezTo>
                    <a:pt x="184" y="349"/>
                    <a:pt x="204" y="349"/>
                    <a:pt x="222" y="349"/>
                  </a:cubicBezTo>
                  <a:cubicBezTo>
                    <a:pt x="223" y="350"/>
                    <a:pt x="222" y="351"/>
                    <a:pt x="221" y="351"/>
                  </a:cubicBezTo>
                  <a:cubicBezTo>
                    <a:pt x="212" y="360"/>
                    <a:pt x="204" y="369"/>
                    <a:pt x="194" y="378"/>
                  </a:cubicBezTo>
                  <a:cubicBezTo>
                    <a:pt x="191" y="381"/>
                    <a:pt x="187" y="387"/>
                    <a:pt x="184" y="387"/>
                  </a:cubicBezTo>
                  <a:cubicBezTo>
                    <a:pt x="179" y="389"/>
                    <a:pt x="166" y="387"/>
                    <a:pt x="160" y="387"/>
                  </a:cubicBezTo>
                  <a:cubicBezTo>
                    <a:pt x="136" y="387"/>
                    <a:pt x="112" y="387"/>
                    <a:pt x="88" y="387"/>
                  </a:cubicBezTo>
                  <a:cubicBezTo>
                    <a:pt x="78" y="365"/>
                    <a:pt x="72" y="337"/>
                    <a:pt x="70" y="308"/>
                  </a:cubicBezTo>
                  <a:cubicBezTo>
                    <a:pt x="102" y="308"/>
                    <a:pt x="134" y="308"/>
                    <a:pt x="166" y="308"/>
                  </a:cubicBezTo>
                  <a:close/>
                  <a:moveTo>
                    <a:pt x="278" y="496"/>
                  </a:moveTo>
                  <a:cubicBezTo>
                    <a:pt x="270" y="490"/>
                    <a:pt x="262" y="483"/>
                    <a:pt x="253" y="477"/>
                  </a:cubicBezTo>
                  <a:cubicBezTo>
                    <a:pt x="261" y="473"/>
                    <a:pt x="269" y="469"/>
                    <a:pt x="277" y="464"/>
                  </a:cubicBezTo>
                  <a:cubicBezTo>
                    <a:pt x="285" y="469"/>
                    <a:pt x="293" y="473"/>
                    <a:pt x="302" y="477"/>
                  </a:cubicBezTo>
                  <a:cubicBezTo>
                    <a:pt x="293" y="483"/>
                    <a:pt x="286" y="490"/>
                    <a:pt x="278" y="496"/>
                  </a:cubicBezTo>
                  <a:close/>
                  <a:moveTo>
                    <a:pt x="291" y="462"/>
                  </a:moveTo>
                  <a:cubicBezTo>
                    <a:pt x="286" y="460"/>
                    <a:pt x="282" y="457"/>
                    <a:pt x="277" y="455"/>
                  </a:cubicBezTo>
                  <a:cubicBezTo>
                    <a:pt x="272" y="457"/>
                    <a:pt x="268" y="460"/>
                    <a:pt x="263" y="462"/>
                  </a:cubicBezTo>
                  <a:cubicBezTo>
                    <a:pt x="263" y="460"/>
                    <a:pt x="264" y="457"/>
                    <a:pt x="264" y="455"/>
                  </a:cubicBezTo>
                  <a:cubicBezTo>
                    <a:pt x="264" y="452"/>
                    <a:pt x="266" y="449"/>
                    <a:pt x="265" y="447"/>
                  </a:cubicBezTo>
                  <a:cubicBezTo>
                    <a:pt x="265" y="445"/>
                    <a:pt x="261" y="442"/>
                    <a:pt x="260" y="441"/>
                  </a:cubicBezTo>
                  <a:cubicBezTo>
                    <a:pt x="258" y="439"/>
                    <a:pt x="255" y="437"/>
                    <a:pt x="254" y="435"/>
                  </a:cubicBezTo>
                  <a:cubicBezTo>
                    <a:pt x="259" y="434"/>
                    <a:pt x="264" y="434"/>
                    <a:pt x="270" y="433"/>
                  </a:cubicBezTo>
                  <a:cubicBezTo>
                    <a:pt x="272" y="428"/>
                    <a:pt x="274" y="423"/>
                    <a:pt x="277" y="418"/>
                  </a:cubicBezTo>
                  <a:cubicBezTo>
                    <a:pt x="279" y="423"/>
                    <a:pt x="282" y="428"/>
                    <a:pt x="284" y="433"/>
                  </a:cubicBezTo>
                  <a:cubicBezTo>
                    <a:pt x="289" y="433"/>
                    <a:pt x="294" y="434"/>
                    <a:pt x="299" y="435"/>
                  </a:cubicBezTo>
                  <a:cubicBezTo>
                    <a:pt x="299" y="437"/>
                    <a:pt x="296" y="439"/>
                    <a:pt x="294" y="441"/>
                  </a:cubicBezTo>
                  <a:cubicBezTo>
                    <a:pt x="292" y="443"/>
                    <a:pt x="290" y="445"/>
                    <a:pt x="288" y="446"/>
                  </a:cubicBezTo>
                  <a:cubicBezTo>
                    <a:pt x="289" y="452"/>
                    <a:pt x="290" y="457"/>
                    <a:pt x="291" y="462"/>
                  </a:cubicBezTo>
                  <a:close/>
                  <a:moveTo>
                    <a:pt x="460" y="401"/>
                  </a:moveTo>
                  <a:cubicBezTo>
                    <a:pt x="454" y="412"/>
                    <a:pt x="445" y="421"/>
                    <a:pt x="434" y="428"/>
                  </a:cubicBezTo>
                  <a:cubicBezTo>
                    <a:pt x="422" y="435"/>
                    <a:pt x="405" y="439"/>
                    <a:pt x="389" y="443"/>
                  </a:cubicBezTo>
                  <a:cubicBezTo>
                    <a:pt x="358" y="452"/>
                    <a:pt x="326" y="462"/>
                    <a:pt x="302" y="477"/>
                  </a:cubicBezTo>
                  <a:cubicBezTo>
                    <a:pt x="301" y="470"/>
                    <a:pt x="300" y="464"/>
                    <a:pt x="298" y="457"/>
                  </a:cubicBezTo>
                  <a:cubicBezTo>
                    <a:pt x="298" y="455"/>
                    <a:pt x="297" y="452"/>
                    <a:pt x="297" y="450"/>
                  </a:cubicBezTo>
                  <a:cubicBezTo>
                    <a:pt x="298" y="447"/>
                    <a:pt x="306" y="442"/>
                    <a:pt x="308" y="440"/>
                  </a:cubicBezTo>
                  <a:cubicBezTo>
                    <a:pt x="312" y="436"/>
                    <a:pt x="315" y="433"/>
                    <a:pt x="318" y="430"/>
                  </a:cubicBezTo>
                  <a:cubicBezTo>
                    <a:pt x="309" y="428"/>
                    <a:pt x="300" y="427"/>
                    <a:pt x="290" y="426"/>
                  </a:cubicBezTo>
                  <a:cubicBezTo>
                    <a:pt x="285" y="417"/>
                    <a:pt x="281" y="409"/>
                    <a:pt x="277" y="400"/>
                  </a:cubicBezTo>
                  <a:cubicBezTo>
                    <a:pt x="272" y="408"/>
                    <a:pt x="269" y="417"/>
                    <a:pt x="264" y="426"/>
                  </a:cubicBezTo>
                  <a:cubicBezTo>
                    <a:pt x="255" y="427"/>
                    <a:pt x="246" y="428"/>
                    <a:pt x="237" y="429"/>
                  </a:cubicBezTo>
                  <a:cubicBezTo>
                    <a:pt x="236" y="431"/>
                    <a:pt x="239" y="433"/>
                    <a:pt x="241" y="434"/>
                  </a:cubicBezTo>
                  <a:cubicBezTo>
                    <a:pt x="245" y="438"/>
                    <a:pt x="247" y="441"/>
                    <a:pt x="252" y="445"/>
                  </a:cubicBezTo>
                  <a:cubicBezTo>
                    <a:pt x="253" y="446"/>
                    <a:pt x="256" y="449"/>
                    <a:pt x="256" y="451"/>
                  </a:cubicBezTo>
                  <a:cubicBezTo>
                    <a:pt x="257" y="453"/>
                    <a:pt x="255" y="460"/>
                    <a:pt x="254" y="463"/>
                  </a:cubicBezTo>
                  <a:cubicBezTo>
                    <a:pt x="253" y="468"/>
                    <a:pt x="252" y="472"/>
                    <a:pt x="252" y="476"/>
                  </a:cubicBezTo>
                  <a:cubicBezTo>
                    <a:pt x="227" y="460"/>
                    <a:pt x="194" y="451"/>
                    <a:pt x="162" y="442"/>
                  </a:cubicBezTo>
                  <a:cubicBezTo>
                    <a:pt x="152" y="439"/>
                    <a:pt x="140" y="437"/>
                    <a:pt x="130" y="433"/>
                  </a:cubicBezTo>
                  <a:cubicBezTo>
                    <a:pt x="114" y="426"/>
                    <a:pt x="101" y="411"/>
                    <a:pt x="93" y="396"/>
                  </a:cubicBezTo>
                  <a:cubicBezTo>
                    <a:pt x="216" y="396"/>
                    <a:pt x="339" y="396"/>
                    <a:pt x="462" y="396"/>
                  </a:cubicBezTo>
                  <a:cubicBezTo>
                    <a:pt x="463" y="398"/>
                    <a:pt x="461" y="399"/>
                    <a:pt x="460" y="401"/>
                  </a:cubicBezTo>
                  <a:close/>
                  <a:moveTo>
                    <a:pt x="467" y="387"/>
                  </a:moveTo>
                  <a:cubicBezTo>
                    <a:pt x="438" y="387"/>
                    <a:pt x="409" y="387"/>
                    <a:pt x="379" y="387"/>
                  </a:cubicBezTo>
                  <a:cubicBezTo>
                    <a:pt x="375" y="387"/>
                    <a:pt x="370" y="388"/>
                    <a:pt x="367" y="387"/>
                  </a:cubicBezTo>
                  <a:cubicBezTo>
                    <a:pt x="364" y="387"/>
                    <a:pt x="359" y="381"/>
                    <a:pt x="356" y="378"/>
                  </a:cubicBezTo>
                  <a:cubicBezTo>
                    <a:pt x="347" y="368"/>
                    <a:pt x="337" y="359"/>
                    <a:pt x="328" y="349"/>
                  </a:cubicBezTo>
                  <a:cubicBezTo>
                    <a:pt x="348" y="349"/>
                    <a:pt x="368" y="349"/>
                    <a:pt x="388" y="349"/>
                  </a:cubicBezTo>
                  <a:cubicBezTo>
                    <a:pt x="389" y="336"/>
                    <a:pt x="389" y="322"/>
                    <a:pt x="389" y="309"/>
                  </a:cubicBezTo>
                  <a:cubicBezTo>
                    <a:pt x="389" y="309"/>
                    <a:pt x="389" y="308"/>
                    <a:pt x="389" y="308"/>
                  </a:cubicBezTo>
                  <a:cubicBezTo>
                    <a:pt x="421" y="308"/>
                    <a:pt x="454" y="308"/>
                    <a:pt x="486" y="308"/>
                  </a:cubicBezTo>
                  <a:cubicBezTo>
                    <a:pt x="483" y="338"/>
                    <a:pt x="478" y="365"/>
                    <a:pt x="467" y="387"/>
                  </a:cubicBezTo>
                  <a:close/>
                  <a:moveTo>
                    <a:pt x="499" y="134"/>
                  </a:moveTo>
                  <a:cubicBezTo>
                    <a:pt x="448" y="134"/>
                    <a:pt x="397" y="134"/>
                    <a:pt x="345" y="134"/>
                  </a:cubicBezTo>
                  <a:cubicBezTo>
                    <a:pt x="345" y="128"/>
                    <a:pt x="345" y="123"/>
                    <a:pt x="345" y="118"/>
                  </a:cubicBezTo>
                  <a:cubicBezTo>
                    <a:pt x="338" y="117"/>
                    <a:pt x="329" y="117"/>
                    <a:pt x="321" y="117"/>
                  </a:cubicBezTo>
                  <a:cubicBezTo>
                    <a:pt x="321" y="124"/>
                    <a:pt x="321" y="132"/>
                    <a:pt x="321" y="139"/>
                  </a:cubicBezTo>
                  <a:cubicBezTo>
                    <a:pt x="317" y="139"/>
                    <a:pt x="313" y="139"/>
                    <a:pt x="308" y="139"/>
                  </a:cubicBezTo>
                  <a:cubicBezTo>
                    <a:pt x="308" y="132"/>
                    <a:pt x="308" y="125"/>
                    <a:pt x="308" y="118"/>
                  </a:cubicBezTo>
                  <a:cubicBezTo>
                    <a:pt x="301" y="117"/>
                    <a:pt x="292" y="117"/>
                    <a:pt x="284" y="117"/>
                  </a:cubicBezTo>
                  <a:cubicBezTo>
                    <a:pt x="284" y="124"/>
                    <a:pt x="284" y="132"/>
                    <a:pt x="284" y="139"/>
                  </a:cubicBezTo>
                  <a:cubicBezTo>
                    <a:pt x="280" y="139"/>
                    <a:pt x="275" y="139"/>
                    <a:pt x="271" y="139"/>
                  </a:cubicBezTo>
                  <a:cubicBezTo>
                    <a:pt x="271" y="132"/>
                    <a:pt x="271" y="125"/>
                    <a:pt x="271" y="118"/>
                  </a:cubicBezTo>
                  <a:cubicBezTo>
                    <a:pt x="264" y="117"/>
                    <a:pt x="255" y="117"/>
                    <a:pt x="247" y="117"/>
                  </a:cubicBezTo>
                  <a:cubicBezTo>
                    <a:pt x="247" y="124"/>
                    <a:pt x="247" y="132"/>
                    <a:pt x="247" y="139"/>
                  </a:cubicBezTo>
                  <a:cubicBezTo>
                    <a:pt x="242" y="139"/>
                    <a:pt x="238" y="139"/>
                    <a:pt x="234" y="139"/>
                  </a:cubicBezTo>
                  <a:cubicBezTo>
                    <a:pt x="234" y="132"/>
                    <a:pt x="234" y="124"/>
                    <a:pt x="234" y="117"/>
                  </a:cubicBezTo>
                  <a:cubicBezTo>
                    <a:pt x="226" y="117"/>
                    <a:pt x="218" y="117"/>
                    <a:pt x="209" y="117"/>
                  </a:cubicBezTo>
                  <a:cubicBezTo>
                    <a:pt x="209" y="123"/>
                    <a:pt x="209" y="128"/>
                    <a:pt x="209" y="134"/>
                  </a:cubicBezTo>
                  <a:cubicBezTo>
                    <a:pt x="159" y="134"/>
                    <a:pt x="108" y="134"/>
                    <a:pt x="58" y="134"/>
                  </a:cubicBezTo>
                  <a:cubicBezTo>
                    <a:pt x="49" y="119"/>
                    <a:pt x="40" y="105"/>
                    <a:pt x="25" y="97"/>
                  </a:cubicBezTo>
                  <a:cubicBezTo>
                    <a:pt x="24" y="96"/>
                    <a:pt x="26" y="95"/>
                    <a:pt x="27" y="95"/>
                  </a:cubicBezTo>
                  <a:cubicBezTo>
                    <a:pt x="57" y="68"/>
                    <a:pt x="89" y="42"/>
                    <a:pt x="119" y="16"/>
                  </a:cubicBezTo>
                  <a:cubicBezTo>
                    <a:pt x="160" y="43"/>
                    <a:pt x="212" y="62"/>
                    <a:pt x="278" y="62"/>
                  </a:cubicBezTo>
                  <a:cubicBezTo>
                    <a:pt x="330" y="62"/>
                    <a:pt x="370" y="51"/>
                    <a:pt x="404" y="33"/>
                  </a:cubicBezTo>
                  <a:cubicBezTo>
                    <a:pt x="416" y="27"/>
                    <a:pt x="428" y="21"/>
                    <a:pt x="438" y="15"/>
                  </a:cubicBezTo>
                  <a:cubicBezTo>
                    <a:pt x="469" y="42"/>
                    <a:pt x="502" y="70"/>
                    <a:pt x="532" y="97"/>
                  </a:cubicBezTo>
                  <a:cubicBezTo>
                    <a:pt x="517" y="105"/>
                    <a:pt x="506" y="118"/>
                    <a:pt x="499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研究背景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研究方法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研究结果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问题讨论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论文总结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70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论文绪论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77" name="矩形 76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3461675" y="4194493"/>
            <a:ext cx="7785980" cy="568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ea typeface="字魂59号-创粗黑" panose="00000500000000000000" charset="-122"/>
                <a:cs typeface="Arial" panose="020B0604020202020204" pitchFamily="34" charset="0"/>
                <a:sym typeface="字魂59号-创粗黑" panose="00000500000000000000" charset="-122"/>
              </a:rPr>
              <a:t>The user can demonstrate on a projector or computer, or print the presentation and make it into a 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ea typeface="字魂59号-创粗黑" panose="00000500000000000000" charset="-122"/>
              <a:cs typeface="Arial" panose="020B0604020202020204" pitchFamily="34" charset="0"/>
              <a:sym typeface="字魂59号-创粗黑" panose="000005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ea typeface="字魂59号-创粗黑" panose="00000500000000000000" charset="-122"/>
                <a:cs typeface="Arial" panose="020B0604020202020204" pitchFamily="34" charset="0"/>
                <a:sym typeface="字魂59号-创粗黑" panose="00000500000000000000" charset="-122"/>
              </a:rPr>
              <a:t>film to be used in a wider field The user can demonstrate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ea typeface="字魂59号-创粗黑" panose="00000500000000000000" charset="-122"/>
              <a:cs typeface="Arial" panose="020B0604020202020204" pitchFamily="34" charset="0"/>
              <a:sym typeface="字魂59号-创粗黑" panose="00000500000000000000" charset="-122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4463560" y="5558497"/>
            <a:ext cx="2413823" cy="410628"/>
            <a:chOff x="6035314" y="4289529"/>
            <a:chExt cx="1350191" cy="229688"/>
          </a:xfrm>
        </p:grpSpPr>
        <p:grpSp>
          <p:nvGrpSpPr>
            <p:cNvPr id="80" name="组合 79"/>
            <p:cNvGrpSpPr/>
            <p:nvPr/>
          </p:nvGrpSpPr>
          <p:grpSpPr>
            <a:xfrm>
              <a:off x="6035314" y="4299870"/>
              <a:ext cx="219347" cy="219347"/>
              <a:chOff x="801291" y="3535885"/>
              <a:chExt cx="219347" cy="219347"/>
            </a:xfrm>
          </p:grpSpPr>
          <p:sp>
            <p:nvSpPr>
              <p:cNvPr id="82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rgbClr val="157E9F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84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85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</p:grpSp>
        </p:grpSp>
        <p:sp>
          <p:nvSpPr>
            <p:cNvPr id="81" name="Text Box 19"/>
            <p:cNvSpPr txBox="1">
              <a:spLocks noChangeArrowheads="1"/>
            </p:cNvSpPr>
            <p:nvPr/>
          </p:nvSpPr>
          <p:spPr bwMode="auto">
            <a:xfrm>
              <a:off x="6277960" y="4289529"/>
              <a:ext cx="1107545" cy="2238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指导老师</a:t>
              </a:r>
              <a:r>
                <a:rPr lang="zh-CN" alt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：青课</a:t>
              </a:r>
              <a:endPara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8038289" y="5575794"/>
            <a:ext cx="2137257" cy="415809"/>
            <a:chOff x="7780126" y="4286631"/>
            <a:chExt cx="1195492" cy="232586"/>
          </a:xfrm>
        </p:grpSpPr>
        <p:grpSp>
          <p:nvGrpSpPr>
            <p:cNvPr id="87" name="Group 14"/>
            <p:cNvGrpSpPr/>
            <p:nvPr/>
          </p:nvGrpSpPr>
          <p:grpSpPr bwMode="auto">
            <a:xfrm>
              <a:off x="7780126" y="4299870"/>
              <a:ext cx="219347" cy="219347"/>
              <a:chOff x="4248" y="3024"/>
              <a:chExt cx="600" cy="599"/>
            </a:xfrm>
          </p:grpSpPr>
          <p:sp>
            <p:nvSpPr>
              <p:cNvPr id="89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rgbClr val="157E9F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endParaRPr>
              </a:p>
            </p:txBody>
          </p:sp>
          <p:grpSp>
            <p:nvGrpSpPr>
              <p:cNvPr id="90" name="Group 16"/>
              <p:cNvGrpSpPr/>
              <p:nvPr/>
            </p:nvGrpSpPr>
            <p:grpSpPr bwMode="auto"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91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92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</p:grpSp>
        </p:grpSp>
        <p:sp>
          <p:nvSpPr>
            <p:cNvPr id="88" name="Text Box 20"/>
            <p:cNvSpPr txBox="1">
              <a:spLocks noChangeArrowheads="1"/>
            </p:cNvSpPr>
            <p:nvPr/>
          </p:nvSpPr>
          <p:spPr bwMode="auto">
            <a:xfrm>
              <a:off x="8011537" y="4286631"/>
              <a:ext cx="964081" cy="2238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答辩人</a:t>
              </a:r>
              <a:r>
                <a:rPr lang="zh-CN" alt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：青课</a:t>
              </a:r>
              <a:endPara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7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563680" y="2416671"/>
            <a:ext cx="2199822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17" name="直接连接符 16"/>
          <p:cNvCxnSpPr/>
          <p:nvPr/>
        </p:nvCxnSpPr>
        <p:spPr>
          <a:xfrm>
            <a:off x="3402130" y="2416671"/>
            <a:ext cx="2199822" cy="0"/>
          </a:xfrm>
          <a:prstGeom prst="line">
            <a:avLst/>
          </a:prstGeom>
          <a:noFill/>
          <a:ln w="6350" cap="flat" cmpd="sng" algn="ctr">
            <a:solidFill>
              <a:srgbClr val="5796A9"/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18" name="直接连接符 17"/>
          <p:cNvCxnSpPr/>
          <p:nvPr/>
        </p:nvCxnSpPr>
        <p:spPr>
          <a:xfrm>
            <a:off x="6507280" y="2416671"/>
            <a:ext cx="2199822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19" name="直接连接符 18"/>
          <p:cNvCxnSpPr/>
          <p:nvPr/>
        </p:nvCxnSpPr>
        <p:spPr>
          <a:xfrm>
            <a:off x="9383830" y="2416671"/>
            <a:ext cx="2199822" cy="0"/>
          </a:xfrm>
          <a:prstGeom prst="line">
            <a:avLst/>
          </a:prstGeom>
          <a:noFill/>
          <a:ln w="6350" cap="flat" cmpd="sng" algn="ctr">
            <a:solidFill>
              <a:srgbClr val="5796A9"/>
            </a:solidFill>
            <a:prstDash val="solid"/>
            <a:miter lim="800000"/>
            <a:headEnd type="oval"/>
            <a:tailEnd type="oval"/>
          </a:ln>
          <a:effectLst/>
        </p:spPr>
      </p:cxnSp>
      <p:grpSp>
        <p:nvGrpSpPr>
          <p:cNvPr id="2" name="组合 1"/>
          <p:cNvGrpSpPr/>
          <p:nvPr/>
        </p:nvGrpSpPr>
        <p:grpSpPr>
          <a:xfrm>
            <a:off x="903170" y="2694214"/>
            <a:ext cx="10324258" cy="1494972"/>
            <a:chOff x="903170" y="2694214"/>
            <a:chExt cx="10324258" cy="1494972"/>
          </a:xfrm>
        </p:grpSpPr>
        <p:sp>
          <p:nvSpPr>
            <p:cNvPr id="8" name="椭圆 7"/>
            <p:cNvSpPr/>
            <p:nvPr/>
          </p:nvSpPr>
          <p:spPr>
            <a:xfrm>
              <a:off x="903170" y="2694214"/>
              <a:ext cx="1494972" cy="1494972"/>
            </a:xfrm>
            <a:prstGeom prst="ellipse">
              <a:avLst/>
            </a:prstGeom>
            <a:solidFill>
              <a:srgbClr val="157E9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3761828" y="2694214"/>
              <a:ext cx="1494972" cy="1494972"/>
            </a:xfrm>
            <a:prstGeom prst="ellipse">
              <a:avLst/>
            </a:prstGeom>
            <a:solidFill>
              <a:srgbClr val="5796A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62005" y="2694214"/>
              <a:ext cx="1494972" cy="1494972"/>
            </a:xfrm>
            <a:prstGeom prst="ellipse">
              <a:avLst/>
            </a:prstGeom>
            <a:solidFill>
              <a:srgbClr val="157E9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9732456" y="2694214"/>
              <a:ext cx="1494972" cy="1494972"/>
            </a:xfrm>
            <a:prstGeom prst="ellipse">
              <a:avLst/>
            </a:prstGeom>
            <a:solidFill>
              <a:srgbClr val="5796A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0" name="KSO_Shape"/>
            <p:cNvSpPr/>
            <p:nvPr/>
          </p:nvSpPr>
          <p:spPr>
            <a:xfrm>
              <a:off x="1310026" y="2999098"/>
              <a:ext cx="681260" cy="819150"/>
            </a:xfrm>
            <a:custGeom>
              <a:avLst/>
              <a:gdLst>
                <a:gd name="connsiteX0" fmla="*/ 331068 w 1208088"/>
                <a:gd name="connsiteY0" fmla="*/ 665573 h 1452563"/>
                <a:gd name="connsiteX1" fmla="*/ 508820 w 1208088"/>
                <a:gd name="connsiteY1" fmla="*/ 932822 h 1452563"/>
                <a:gd name="connsiteX2" fmla="*/ 369158 w 1208088"/>
                <a:gd name="connsiteY2" fmla="*/ 932822 h 1452563"/>
                <a:gd name="connsiteX3" fmla="*/ 369158 w 1208088"/>
                <a:gd name="connsiteY3" fmla="*/ 983727 h 1452563"/>
                <a:gd name="connsiteX4" fmla="*/ 534213 w 1208088"/>
                <a:gd name="connsiteY4" fmla="*/ 983727 h 1452563"/>
                <a:gd name="connsiteX5" fmla="*/ 534213 w 1208088"/>
                <a:gd name="connsiteY5" fmla="*/ 1034632 h 1452563"/>
                <a:gd name="connsiteX6" fmla="*/ 369158 w 1208088"/>
                <a:gd name="connsiteY6" fmla="*/ 1034632 h 1452563"/>
                <a:gd name="connsiteX7" fmla="*/ 369158 w 1208088"/>
                <a:gd name="connsiteY7" fmla="*/ 1085536 h 1452563"/>
                <a:gd name="connsiteX8" fmla="*/ 534213 w 1208088"/>
                <a:gd name="connsiteY8" fmla="*/ 1085536 h 1452563"/>
                <a:gd name="connsiteX9" fmla="*/ 534213 w 1208088"/>
                <a:gd name="connsiteY9" fmla="*/ 1238250 h 1452563"/>
                <a:gd name="connsiteX10" fmla="*/ 673875 w 1208088"/>
                <a:gd name="connsiteY10" fmla="*/ 1238250 h 1452563"/>
                <a:gd name="connsiteX11" fmla="*/ 673875 w 1208088"/>
                <a:gd name="connsiteY11" fmla="*/ 1085536 h 1452563"/>
                <a:gd name="connsiteX12" fmla="*/ 864324 w 1208088"/>
                <a:gd name="connsiteY12" fmla="*/ 1085536 h 1452563"/>
                <a:gd name="connsiteX13" fmla="*/ 864324 w 1208088"/>
                <a:gd name="connsiteY13" fmla="*/ 1034632 h 1452563"/>
                <a:gd name="connsiteX14" fmla="*/ 673875 w 1208088"/>
                <a:gd name="connsiteY14" fmla="*/ 1034632 h 1452563"/>
                <a:gd name="connsiteX15" fmla="*/ 673875 w 1208088"/>
                <a:gd name="connsiteY15" fmla="*/ 983727 h 1452563"/>
                <a:gd name="connsiteX16" fmla="*/ 864324 w 1208088"/>
                <a:gd name="connsiteY16" fmla="*/ 983727 h 1452563"/>
                <a:gd name="connsiteX17" fmla="*/ 864324 w 1208088"/>
                <a:gd name="connsiteY17" fmla="*/ 932822 h 1452563"/>
                <a:gd name="connsiteX18" fmla="*/ 699268 w 1208088"/>
                <a:gd name="connsiteY18" fmla="*/ 932822 h 1452563"/>
                <a:gd name="connsiteX19" fmla="*/ 877020 w 1208088"/>
                <a:gd name="connsiteY19" fmla="*/ 665573 h 1452563"/>
                <a:gd name="connsiteX20" fmla="*/ 737358 w 1208088"/>
                <a:gd name="connsiteY20" fmla="*/ 665573 h 1452563"/>
                <a:gd name="connsiteX21" fmla="*/ 597696 w 1208088"/>
                <a:gd name="connsiteY21" fmla="*/ 881918 h 1452563"/>
                <a:gd name="connsiteX22" fmla="*/ 458034 w 1208088"/>
                <a:gd name="connsiteY22" fmla="*/ 665573 h 1452563"/>
                <a:gd name="connsiteX23" fmla="*/ 331068 w 1208088"/>
                <a:gd name="connsiteY23" fmla="*/ 665573 h 1452563"/>
                <a:gd name="connsiteX24" fmla="*/ 719206 w 1208088"/>
                <a:gd name="connsiteY24" fmla="*/ 0 h 1452563"/>
                <a:gd name="connsiteX25" fmla="*/ 727454 w 1208088"/>
                <a:gd name="connsiteY25" fmla="*/ 317 h 1452563"/>
                <a:gd name="connsiteX26" fmla="*/ 736654 w 1208088"/>
                <a:gd name="connsiteY26" fmla="*/ 952 h 1452563"/>
                <a:gd name="connsiteX27" fmla="*/ 746172 w 1208088"/>
                <a:gd name="connsiteY27" fmla="*/ 2538 h 1452563"/>
                <a:gd name="connsiteX28" fmla="*/ 756641 w 1208088"/>
                <a:gd name="connsiteY28" fmla="*/ 4125 h 1452563"/>
                <a:gd name="connsiteX29" fmla="*/ 767428 w 1208088"/>
                <a:gd name="connsiteY29" fmla="*/ 6028 h 1452563"/>
                <a:gd name="connsiteX30" fmla="*/ 778849 w 1208088"/>
                <a:gd name="connsiteY30" fmla="*/ 8567 h 1452563"/>
                <a:gd name="connsiteX31" fmla="*/ 791222 w 1208088"/>
                <a:gd name="connsiteY31" fmla="*/ 11422 h 1452563"/>
                <a:gd name="connsiteX32" fmla="*/ 804546 w 1208088"/>
                <a:gd name="connsiteY32" fmla="*/ 14913 h 1452563"/>
                <a:gd name="connsiteX33" fmla="*/ 818822 w 1208088"/>
                <a:gd name="connsiteY33" fmla="*/ 18720 h 1452563"/>
                <a:gd name="connsiteX34" fmla="*/ 833416 w 1208088"/>
                <a:gd name="connsiteY34" fmla="*/ 23480 h 1452563"/>
                <a:gd name="connsiteX35" fmla="*/ 829609 w 1208088"/>
                <a:gd name="connsiteY35" fmla="*/ 36171 h 1452563"/>
                <a:gd name="connsiteX36" fmla="*/ 825802 w 1208088"/>
                <a:gd name="connsiteY36" fmla="*/ 48228 h 1452563"/>
                <a:gd name="connsiteX37" fmla="*/ 818188 w 1208088"/>
                <a:gd name="connsiteY37" fmla="*/ 70439 h 1452563"/>
                <a:gd name="connsiteX38" fmla="*/ 810256 w 1208088"/>
                <a:gd name="connsiteY38" fmla="*/ 91063 h 1452563"/>
                <a:gd name="connsiteX39" fmla="*/ 802960 w 1208088"/>
                <a:gd name="connsiteY39" fmla="*/ 108831 h 1452563"/>
                <a:gd name="connsiteX40" fmla="*/ 795663 w 1208088"/>
                <a:gd name="connsiteY40" fmla="*/ 125013 h 1452563"/>
                <a:gd name="connsiteX41" fmla="*/ 788684 w 1208088"/>
                <a:gd name="connsiteY41" fmla="*/ 138974 h 1452563"/>
                <a:gd name="connsiteX42" fmla="*/ 782021 w 1208088"/>
                <a:gd name="connsiteY42" fmla="*/ 151983 h 1452563"/>
                <a:gd name="connsiteX43" fmla="*/ 775994 w 1208088"/>
                <a:gd name="connsiteY43" fmla="*/ 163405 h 1452563"/>
                <a:gd name="connsiteX44" fmla="*/ 764572 w 1208088"/>
                <a:gd name="connsiteY44" fmla="*/ 183077 h 1452563"/>
                <a:gd name="connsiteX45" fmla="*/ 760131 w 1208088"/>
                <a:gd name="connsiteY45" fmla="*/ 191644 h 1452563"/>
                <a:gd name="connsiteX46" fmla="*/ 756007 w 1208088"/>
                <a:gd name="connsiteY46" fmla="*/ 200211 h 1452563"/>
                <a:gd name="connsiteX47" fmla="*/ 752517 w 1208088"/>
                <a:gd name="connsiteY47" fmla="*/ 207826 h 1452563"/>
                <a:gd name="connsiteX48" fmla="*/ 749662 w 1208088"/>
                <a:gd name="connsiteY48" fmla="*/ 215759 h 1452563"/>
                <a:gd name="connsiteX49" fmla="*/ 748393 w 1208088"/>
                <a:gd name="connsiteY49" fmla="*/ 219566 h 1452563"/>
                <a:gd name="connsiteX50" fmla="*/ 747441 w 1208088"/>
                <a:gd name="connsiteY50" fmla="*/ 223374 h 1452563"/>
                <a:gd name="connsiteX51" fmla="*/ 746806 w 1208088"/>
                <a:gd name="connsiteY51" fmla="*/ 227181 h 1452563"/>
                <a:gd name="connsiteX52" fmla="*/ 746489 w 1208088"/>
                <a:gd name="connsiteY52" fmla="*/ 231623 h 1452563"/>
                <a:gd name="connsiteX53" fmla="*/ 748076 w 1208088"/>
                <a:gd name="connsiteY53" fmla="*/ 231623 h 1452563"/>
                <a:gd name="connsiteX54" fmla="*/ 750931 w 1208088"/>
                <a:gd name="connsiteY54" fmla="*/ 231623 h 1452563"/>
                <a:gd name="connsiteX55" fmla="*/ 753786 w 1208088"/>
                <a:gd name="connsiteY55" fmla="*/ 231940 h 1452563"/>
                <a:gd name="connsiteX56" fmla="*/ 756324 w 1208088"/>
                <a:gd name="connsiteY56" fmla="*/ 232258 h 1452563"/>
                <a:gd name="connsiteX57" fmla="*/ 758862 w 1208088"/>
                <a:gd name="connsiteY57" fmla="*/ 233210 h 1452563"/>
                <a:gd name="connsiteX58" fmla="*/ 761400 w 1208088"/>
                <a:gd name="connsiteY58" fmla="*/ 233844 h 1452563"/>
                <a:gd name="connsiteX59" fmla="*/ 763621 w 1208088"/>
                <a:gd name="connsiteY59" fmla="*/ 234796 h 1452563"/>
                <a:gd name="connsiteX60" fmla="*/ 765842 w 1208088"/>
                <a:gd name="connsiteY60" fmla="*/ 236065 h 1452563"/>
                <a:gd name="connsiteX61" fmla="*/ 768062 w 1208088"/>
                <a:gd name="connsiteY61" fmla="*/ 237334 h 1452563"/>
                <a:gd name="connsiteX62" fmla="*/ 769966 w 1208088"/>
                <a:gd name="connsiteY62" fmla="*/ 238921 h 1452563"/>
                <a:gd name="connsiteX63" fmla="*/ 771552 w 1208088"/>
                <a:gd name="connsiteY63" fmla="*/ 240190 h 1452563"/>
                <a:gd name="connsiteX64" fmla="*/ 772821 w 1208088"/>
                <a:gd name="connsiteY64" fmla="*/ 242094 h 1452563"/>
                <a:gd name="connsiteX65" fmla="*/ 774090 w 1208088"/>
                <a:gd name="connsiteY65" fmla="*/ 243680 h 1452563"/>
                <a:gd name="connsiteX66" fmla="*/ 775042 w 1208088"/>
                <a:gd name="connsiteY66" fmla="*/ 245901 h 1452563"/>
                <a:gd name="connsiteX67" fmla="*/ 775676 w 1208088"/>
                <a:gd name="connsiteY67" fmla="*/ 247805 h 1452563"/>
                <a:gd name="connsiteX68" fmla="*/ 775994 w 1208088"/>
                <a:gd name="connsiteY68" fmla="*/ 249709 h 1452563"/>
                <a:gd name="connsiteX69" fmla="*/ 776311 w 1208088"/>
                <a:gd name="connsiteY69" fmla="*/ 251930 h 1452563"/>
                <a:gd name="connsiteX70" fmla="*/ 776311 w 1208088"/>
                <a:gd name="connsiteY70" fmla="*/ 253834 h 1452563"/>
                <a:gd name="connsiteX71" fmla="*/ 775676 w 1208088"/>
                <a:gd name="connsiteY71" fmla="*/ 255420 h 1452563"/>
                <a:gd name="connsiteX72" fmla="*/ 775359 w 1208088"/>
                <a:gd name="connsiteY72" fmla="*/ 257324 h 1452563"/>
                <a:gd name="connsiteX73" fmla="*/ 774407 w 1208088"/>
                <a:gd name="connsiteY73" fmla="*/ 258910 h 1452563"/>
                <a:gd name="connsiteX74" fmla="*/ 773456 w 1208088"/>
                <a:gd name="connsiteY74" fmla="*/ 260497 h 1452563"/>
                <a:gd name="connsiteX75" fmla="*/ 772186 w 1208088"/>
                <a:gd name="connsiteY75" fmla="*/ 262083 h 1452563"/>
                <a:gd name="connsiteX76" fmla="*/ 769331 w 1208088"/>
                <a:gd name="connsiteY76" fmla="*/ 265256 h 1452563"/>
                <a:gd name="connsiteX77" fmla="*/ 765524 w 1208088"/>
                <a:gd name="connsiteY77" fmla="*/ 267794 h 1452563"/>
                <a:gd name="connsiteX78" fmla="*/ 761717 w 1208088"/>
                <a:gd name="connsiteY78" fmla="*/ 269698 h 1452563"/>
                <a:gd name="connsiteX79" fmla="*/ 756958 w 1208088"/>
                <a:gd name="connsiteY79" fmla="*/ 270967 h 1452563"/>
                <a:gd name="connsiteX80" fmla="*/ 752200 w 1208088"/>
                <a:gd name="connsiteY80" fmla="*/ 271919 h 1452563"/>
                <a:gd name="connsiteX81" fmla="*/ 756324 w 1208088"/>
                <a:gd name="connsiteY81" fmla="*/ 284611 h 1452563"/>
                <a:gd name="connsiteX82" fmla="*/ 757910 w 1208088"/>
                <a:gd name="connsiteY82" fmla="*/ 289053 h 1452563"/>
                <a:gd name="connsiteX83" fmla="*/ 760448 w 1208088"/>
                <a:gd name="connsiteY83" fmla="*/ 293812 h 1452563"/>
                <a:gd name="connsiteX84" fmla="*/ 763621 w 1208088"/>
                <a:gd name="connsiteY84" fmla="*/ 299206 h 1452563"/>
                <a:gd name="connsiteX85" fmla="*/ 768062 w 1208088"/>
                <a:gd name="connsiteY85" fmla="*/ 304283 h 1452563"/>
                <a:gd name="connsiteX86" fmla="*/ 772504 w 1208088"/>
                <a:gd name="connsiteY86" fmla="*/ 309677 h 1452563"/>
                <a:gd name="connsiteX87" fmla="*/ 777580 w 1208088"/>
                <a:gd name="connsiteY87" fmla="*/ 315706 h 1452563"/>
                <a:gd name="connsiteX88" fmla="*/ 783608 w 1208088"/>
                <a:gd name="connsiteY88" fmla="*/ 321417 h 1452563"/>
                <a:gd name="connsiteX89" fmla="*/ 789952 w 1208088"/>
                <a:gd name="connsiteY89" fmla="*/ 327445 h 1452563"/>
                <a:gd name="connsiteX90" fmla="*/ 796615 w 1208088"/>
                <a:gd name="connsiteY90" fmla="*/ 333791 h 1452563"/>
                <a:gd name="connsiteX91" fmla="*/ 803912 w 1208088"/>
                <a:gd name="connsiteY91" fmla="*/ 339820 h 1452563"/>
                <a:gd name="connsiteX92" fmla="*/ 819774 w 1208088"/>
                <a:gd name="connsiteY92" fmla="*/ 353146 h 1452563"/>
                <a:gd name="connsiteX93" fmla="*/ 836588 w 1208088"/>
                <a:gd name="connsiteY93" fmla="*/ 366155 h 1452563"/>
                <a:gd name="connsiteX94" fmla="*/ 854672 w 1208088"/>
                <a:gd name="connsiteY94" fmla="*/ 379798 h 1452563"/>
                <a:gd name="connsiteX95" fmla="*/ 891472 w 1208088"/>
                <a:gd name="connsiteY95" fmla="*/ 407720 h 1452563"/>
                <a:gd name="connsiteX96" fmla="*/ 928274 w 1208088"/>
                <a:gd name="connsiteY96" fmla="*/ 435008 h 1452563"/>
                <a:gd name="connsiteX97" fmla="*/ 945405 w 1208088"/>
                <a:gd name="connsiteY97" fmla="*/ 448334 h 1452563"/>
                <a:gd name="connsiteX98" fmla="*/ 961902 w 1208088"/>
                <a:gd name="connsiteY98" fmla="*/ 461343 h 1452563"/>
                <a:gd name="connsiteX99" fmla="*/ 976496 w 1208088"/>
                <a:gd name="connsiteY99" fmla="*/ 474034 h 1452563"/>
                <a:gd name="connsiteX100" fmla="*/ 983158 w 1208088"/>
                <a:gd name="connsiteY100" fmla="*/ 479746 h 1452563"/>
                <a:gd name="connsiteX101" fmla="*/ 989186 w 1208088"/>
                <a:gd name="connsiteY101" fmla="*/ 485457 h 1452563"/>
                <a:gd name="connsiteX102" fmla="*/ 996482 w 1208088"/>
                <a:gd name="connsiteY102" fmla="*/ 493072 h 1452563"/>
                <a:gd name="connsiteX103" fmla="*/ 1003779 w 1208088"/>
                <a:gd name="connsiteY103" fmla="*/ 501004 h 1452563"/>
                <a:gd name="connsiteX104" fmla="*/ 1011393 w 1208088"/>
                <a:gd name="connsiteY104" fmla="*/ 510206 h 1452563"/>
                <a:gd name="connsiteX105" fmla="*/ 1019007 w 1208088"/>
                <a:gd name="connsiteY105" fmla="*/ 519725 h 1452563"/>
                <a:gd name="connsiteX106" fmla="*/ 1026938 w 1208088"/>
                <a:gd name="connsiteY106" fmla="*/ 530830 h 1452563"/>
                <a:gd name="connsiteX107" fmla="*/ 1034552 w 1208088"/>
                <a:gd name="connsiteY107" fmla="*/ 542252 h 1452563"/>
                <a:gd name="connsiteX108" fmla="*/ 1042801 w 1208088"/>
                <a:gd name="connsiteY108" fmla="*/ 554309 h 1452563"/>
                <a:gd name="connsiteX109" fmla="*/ 1050732 w 1208088"/>
                <a:gd name="connsiteY109" fmla="*/ 567318 h 1452563"/>
                <a:gd name="connsiteX110" fmla="*/ 1058663 w 1208088"/>
                <a:gd name="connsiteY110" fmla="*/ 581279 h 1452563"/>
                <a:gd name="connsiteX111" fmla="*/ 1066912 w 1208088"/>
                <a:gd name="connsiteY111" fmla="*/ 595557 h 1452563"/>
                <a:gd name="connsiteX112" fmla="*/ 1074843 w 1208088"/>
                <a:gd name="connsiteY112" fmla="*/ 610153 h 1452563"/>
                <a:gd name="connsiteX113" fmla="*/ 1083092 w 1208088"/>
                <a:gd name="connsiteY113" fmla="*/ 626017 h 1452563"/>
                <a:gd name="connsiteX114" fmla="*/ 1091023 w 1208088"/>
                <a:gd name="connsiteY114" fmla="*/ 641882 h 1452563"/>
                <a:gd name="connsiteX115" fmla="*/ 1098954 w 1208088"/>
                <a:gd name="connsiteY115" fmla="*/ 658698 h 1452563"/>
                <a:gd name="connsiteX116" fmla="*/ 1106568 w 1208088"/>
                <a:gd name="connsiteY116" fmla="*/ 675832 h 1452563"/>
                <a:gd name="connsiteX117" fmla="*/ 1114499 w 1208088"/>
                <a:gd name="connsiteY117" fmla="*/ 693283 h 1452563"/>
                <a:gd name="connsiteX118" fmla="*/ 1122113 w 1208088"/>
                <a:gd name="connsiteY118" fmla="*/ 711369 h 1452563"/>
                <a:gd name="connsiteX119" fmla="*/ 1129727 w 1208088"/>
                <a:gd name="connsiteY119" fmla="*/ 729772 h 1452563"/>
                <a:gd name="connsiteX120" fmla="*/ 1136707 w 1208088"/>
                <a:gd name="connsiteY120" fmla="*/ 748492 h 1452563"/>
                <a:gd name="connsiteX121" fmla="*/ 1143686 w 1208088"/>
                <a:gd name="connsiteY121" fmla="*/ 768164 h 1452563"/>
                <a:gd name="connsiteX122" fmla="*/ 1150348 w 1208088"/>
                <a:gd name="connsiteY122" fmla="*/ 787519 h 1452563"/>
                <a:gd name="connsiteX123" fmla="*/ 1157011 w 1208088"/>
                <a:gd name="connsiteY123" fmla="*/ 807191 h 1452563"/>
                <a:gd name="connsiteX124" fmla="*/ 1163038 w 1208088"/>
                <a:gd name="connsiteY124" fmla="*/ 826863 h 1452563"/>
                <a:gd name="connsiteX125" fmla="*/ 1169066 w 1208088"/>
                <a:gd name="connsiteY125" fmla="*/ 847170 h 1452563"/>
                <a:gd name="connsiteX126" fmla="*/ 1174460 w 1208088"/>
                <a:gd name="connsiteY126" fmla="*/ 867477 h 1452563"/>
                <a:gd name="connsiteX127" fmla="*/ 1179853 w 1208088"/>
                <a:gd name="connsiteY127" fmla="*/ 887783 h 1452563"/>
                <a:gd name="connsiteX128" fmla="*/ 1184929 w 1208088"/>
                <a:gd name="connsiteY128" fmla="*/ 908407 h 1452563"/>
                <a:gd name="connsiteX129" fmla="*/ 1189370 w 1208088"/>
                <a:gd name="connsiteY129" fmla="*/ 929031 h 1452563"/>
                <a:gd name="connsiteX130" fmla="*/ 1193177 w 1208088"/>
                <a:gd name="connsiteY130" fmla="*/ 949655 h 1452563"/>
                <a:gd name="connsiteX131" fmla="*/ 1196667 w 1208088"/>
                <a:gd name="connsiteY131" fmla="*/ 970279 h 1452563"/>
                <a:gd name="connsiteX132" fmla="*/ 1200157 w 1208088"/>
                <a:gd name="connsiteY132" fmla="*/ 990903 h 1452563"/>
                <a:gd name="connsiteX133" fmla="*/ 1202695 w 1208088"/>
                <a:gd name="connsiteY133" fmla="*/ 1011845 h 1452563"/>
                <a:gd name="connsiteX134" fmla="*/ 1204916 w 1208088"/>
                <a:gd name="connsiteY134" fmla="*/ 1032151 h 1452563"/>
                <a:gd name="connsiteX135" fmla="*/ 1206502 w 1208088"/>
                <a:gd name="connsiteY135" fmla="*/ 1052458 h 1452563"/>
                <a:gd name="connsiteX136" fmla="*/ 1207454 w 1208088"/>
                <a:gd name="connsiteY136" fmla="*/ 1072447 h 1452563"/>
                <a:gd name="connsiteX137" fmla="*/ 1208088 w 1208088"/>
                <a:gd name="connsiteY137" fmla="*/ 1092437 h 1452563"/>
                <a:gd name="connsiteX138" fmla="*/ 1207771 w 1208088"/>
                <a:gd name="connsiteY138" fmla="*/ 1112426 h 1452563"/>
                <a:gd name="connsiteX139" fmla="*/ 1207136 w 1208088"/>
                <a:gd name="connsiteY139" fmla="*/ 1131781 h 1452563"/>
                <a:gd name="connsiteX140" fmla="*/ 1205867 w 1208088"/>
                <a:gd name="connsiteY140" fmla="*/ 1151453 h 1452563"/>
                <a:gd name="connsiteX141" fmla="*/ 1203646 w 1208088"/>
                <a:gd name="connsiteY141" fmla="*/ 1170173 h 1452563"/>
                <a:gd name="connsiteX142" fmla="*/ 1201108 w 1208088"/>
                <a:gd name="connsiteY142" fmla="*/ 1188893 h 1452563"/>
                <a:gd name="connsiteX143" fmla="*/ 1199522 w 1208088"/>
                <a:gd name="connsiteY143" fmla="*/ 1197778 h 1452563"/>
                <a:gd name="connsiteX144" fmla="*/ 1197302 w 1208088"/>
                <a:gd name="connsiteY144" fmla="*/ 1206979 h 1452563"/>
                <a:gd name="connsiteX145" fmla="*/ 1195398 w 1208088"/>
                <a:gd name="connsiteY145" fmla="*/ 1215863 h 1452563"/>
                <a:gd name="connsiteX146" fmla="*/ 1193177 w 1208088"/>
                <a:gd name="connsiteY146" fmla="*/ 1224747 h 1452563"/>
                <a:gd name="connsiteX147" fmla="*/ 1190956 w 1208088"/>
                <a:gd name="connsiteY147" fmla="*/ 1233314 h 1452563"/>
                <a:gd name="connsiteX148" fmla="*/ 1188418 w 1208088"/>
                <a:gd name="connsiteY148" fmla="*/ 1242199 h 1452563"/>
                <a:gd name="connsiteX149" fmla="*/ 1185563 w 1208088"/>
                <a:gd name="connsiteY149" fmla="*/ 1250448 h 1452563"/>
                <a:gd name="connsiteX150" fmla="*/ 1182708 w 1208088"/>
                <a:gd name="connsiteY150" fmla="*/ 1259015 h 1452563"/>
                <a:gd name="connsiteX151" fmla="*/ 1179218 w 1208088"/>
                <a:gd name="connsiteY151" fmla="*/ 1266947 h 1452563"/>
                <a:gd name="connsiteX152" fmla="*/ 1175728 w 1208088"/>
                <a:gd name="connsiteY152" fmla="*/ 1275197 h 1452563"/>
                <a:gd name="connsiteX153" fmla="*/ 1172239 w 1208088"/>
                <a:gd name="connsiteY153" fmla="*/ 1283129 h 1452563"/>
                <a:gd name="connsiteX154" fmla="*/ 1168749 w 1208088"/>
                <a:gd name="connsiteY154" fmla="*/ 1291062 h 1452563"/>
                <a:gd name="connsiteX155" fmla="*/ 1164625 w 1208088"/>
                <a:gd name="connsiteY155" fmla="*/ 1298677 h 1452563"/>
                <a:gd name="connsiteX156" fmla="*/ 1160183 w 1208088"/>
                <a:gd name="connsiteY156" fmla="*/ 1305974 h 1452563"/>
                <a:gd name="connsiteX157" fmla="*/ 1155742 w 1208088"/>
                <a:gd name="connsiteY157" fmla="*/ 1313589 h 1452563"/>
                <a:gd name="connsiteX158" fmla="*/ 1151300 w 1208088"/>
                <a:gd name="connsiteY158" fmla="*/ 1320570 h 1452563"/>
                <a:gd name="connsiteX159" fmla="*/ 1146542 w 1208088"/>
                <a:gd name="connsiteY159" fmla="*/ 1327867 h 1452563"/>
                <a:gd name="connsiteX160" fmla="*/ 1141148 w 1208088"/>
                <a:gd name="connsiteY160" fmla="*/ 1334531 h 1452563"/>
                <a:gd name="connsiteX161" fmla="*/ 1135755 w 1208088"/>
                <a:gd name="connsiteY161" fmla="*/ 1341194 h 1452563"/>
                <a:gd name="connsiteX162" fmla="*/ 1130362 w 1208088"/>
                <a:gd name="connsiteY162" fmla="*/ 1347857 h 1452563"/>
                <a:gd name="connsiteX163" fmla="*/ 1124334 w 1208088"/>
                <a:gd name="connsiteY163" fmla="*/ 1354203 h 1452563"/>
                <a:gd name="connsiteX164" fmla="*/ 1118306 w 1208088"/>
                <a:gd name="connsiteY164" fmla="*/ 1360548 h 1452563"/>
                <a:gd name="connsiteX165" fmla="*/ 1112278 w 1208088"/>
                <a:gd name="connsiteY165" fmla="*/ 1366577 h 1452563"/>
                <a:gd name="connsiteX166" fmla="*/ 1105299 w 1208088"/>
                <a:gd name="connsiteY166" fmla="*/ 1372288 h 1452563"/>
                <a:gd name="connsiteX167" fmla="*/ 1098637 w 1208088"/>
                <a:gd name="connsiteY167" fmla="*/ 1378000 h 1452563"/>
                <a:gd name="connsiteX168" fmla="*/ 1091657 w 1208088"/>
                <a:gd name="connsiteY168" fmla="*/ 1383394 h 1452563"/>
                <a:gd name="connsiteX169" fmla="*/ 1084360 w 1208088"/>
                <a:gd name="connsiteY169" fmla="*/ 1388470 h 1452563"/>
                <a:gd name="connsiteX170" fmla="*/ 1076746 w 1208088"/>
                <a:gd name="connsiteY170" fmla="*/ 1393230 h 1452563"/>
                <a:gd name="connsiteX171" fmla="*/ 1068815 w 1208088"/>
                <a:gd name="connsiteY171" fmla="*/ 1398306 h 1452563"/>
                <a:gd name="connsiteX172" fmla="*/ 1061201 w 1208088"/>
                <a:gd name="connsiteY172" fmla="*/ 1402748 h 1452563"/>
                <a:gd name="connsiteX173" fmla="*/ 1052636 w 1208088"/>
                <a:gd name="connsiteY173" fmla="*/ 1407190 h 1452563"/>
                <a:gd name="connsiteX174" fmla="*/ 1044070 w 1208088"/>
                <a:gd name="connsiteY174" fmla="*/ 1411633 h 1452563"/>
                <a:gd name="connsiteX175" fmla="*/ 1035187 w 1208088"/>
                <a:gd name="connsiteY175" fmla="*/ 1415440 h 1452563"/>
                <a:gd name="connsiteX176" fmla="*/ 1025986 w 1208088"/>
                <a:gd name="connsiteY176" fmla="*/ 1418930 h 1452563"/>
                <a:gd name="connsiteX177" fmla="*/ 1016469 w 1208088"/>
                <a:gd name="connsiteY177" fmla="*/ 1422420 h 1452563"/>
                <a:gd name="connsiteX178" fmla="*/ 1006634 w 1208088"/>
                <a:gd name="connsiteY178" fmla="*/ 1425593 h 1452563"/>
                <a:gd name="connsiteX179" fmla="*/ 996800 w 1208088"/>
                <a:gd name="connsiteY179" fmla="*/ 1428766 h 1452563"/>
                <a:gd name="connsiteX180" fmla="*/ 986330 w 1208088"/>
                <a:gd name="connsiteY180" fmla="*/ 1431305 h 1452563"/>
                <a:gd name="connsiteX181" fmla="*/ 976178 w 1208088"/>
                <a:gd name="connsiteY181" fmla="*/ 1433843 h 1452563"/>
                <a:gd name="connsiteX182" fmla="*/ 965074 w 1208088"/>
                <a:gd name="connsiteY182" fmla="*/ 1436064 h 1452563"/>
                <a:gd name="connsiteX183" fmla="*/ 953971 w 1208088"/>
                <a:gd name="connsiteY183" fmla="*/ 1437968 h 1452563"/>
                <a:gd name="connsiteX184" fmla="*/ 942550 w 1208088"/>
                <a:gd name="connsiteY184" fmla="*/ 1439554 h 1452563"/>
                <a:gd name="connsiteX185" fmla="*/ 930812 w 1208088"/>
                <a:gd name="connsiteY185" fmla="*/ 1440823 h 1452563"/>
                <a:gd name="connsiteX186" fmla="*/ 918756 w 1208088"/>
                <a:gd name="connsiteY186" fmla="*/ 1442093 h 1452563"/>
                <a:gd name="connsiteX187" fmla="*/ 906383 w 1208088"/>
                <a:gd name="connsiteY187" fmla="*/ 1443044 h 1452563"/>
                <a:gd name="connsiteX188" fmla="*/ 893693 w 1208088"/>
                <a:gd name="connsiteY188" fmla="*/ 1443362 h 1452563"/>
                <a:gd name="connsiteX189" fmla="*/ 740144 w 1208088"/>
                <a:gd name="connsiteY189" fmla="*/ 1448756 h 1452563"/>
                <a:gd name="connsiteX190" fmla="*/ 652583 w 1208088"/>
                <a:gd name="connsiteY190" fmla="*/ 1451611 h 1452563"/>
                <a:gd name="connsiteX191" fmla="*/ 613244 w 1208088"/>
                <a:gd name="connsiteY191" fmla="*/ 1452563 h 1452563"/>
                <a:gd name="connsiteX192" fmla="*/ 604044 w 1208088"/>
                <a:gd name="connsiteY192" fmla="*/ 1452563 h 1452563"/>
                <a:gd name="connsiteX193" fmla="*/ 595161 w 1208088"/>
                <a:gd name="connsiteY193" fmla="*/ 1452563 h 1452563"/>
                <a:gd name="connsiteX194" fmla="*/ 555505 w 1208088"/>
                <a:gd name="connsiteY194" fmla="*/ 1451611 h 1452563"/>
                <a:gd name="connsiteX195" fmla="*/ 467944 w 1208088"/>
                <a:gd name="connsiteY195" fmla="*/ 1448756 h 1452563"/>
                <a:gd name="connsiteX196" fmla="*/ 314395 w 1208088"/>
                <a:gd name="connsiteY196" fmla="*/ 1443362 h 1452563"/>
                <a:gd name="connsiteX197" fmla="*/ 302022 w 1208088"/>
                <a:gd name="connsiteY197" fmla="*/ 1443044 h 1452563"/>
                <a:gd name="connsiteX198" fmla="*/ 289332 w 1208088"/>
                <a:gd name="connsiteY198" fmla="*/ 1442093 h 1452563"/>
                <a:gd name="connsiteX199" fmla="*/ 277276 w 1208088"/>
                <a:gd name="connsiteY199" fmla="*/ 1440823 h 1452563"/>
                <a:gd name="connsiteX200" fmla="*/ 265856 w 1208088"/>
                <a:gd name="connsiteY200" fmla="*/ 1439554 h 1452563"/>
                <a:gd name="connsiteX201" fmla="*/ 254117 w 1208088"/>
                <a:gd name="connsiteY201" fmla="*/ 1437968 h 1452563"/>
                <a:gd name="connsiteX202" fmla="*/ 243014 w 1208088"/>
                <a:gd name="connsiteY202" fmla="*/ 1436064 h 1452563"/>
                <a:gd name="connsiteX203" fmla="*/ 232227 w 1208088"/>
                <a:gd name="connsiteY203" fmla="*/ 1433843 h 1452563"/>
                <a:gd name="connsiteX204" fmla="*/ 221758 w 1208088"/>
                <a:gd name="connsiteY204" fmla="*/ 1431305 h 1452563"/>
                <a:gd name="connsiteX205" fmla="*/ 211288 w 1208088"/>
                <a:gd name="connsiteY205" fmla="*/ 1428766 h 1452563"/>
                <a:gd name="connsiteX206" fmla="*/ 201454 w 1208088"/>
                <a:gd name="connsiteY206" fmla="*/ 1425593 h 1452563"/>
                <a:gd name="connsiteX207" fmla="*/ 191619 w 1208088"/>
                <a:gd name="connsiteY207" fmla="*/ 1422420 h 1452563"/>
                <a:gd name="connsiteX208" fmla="*/ 182419 w 1208088"/>
                <a:gd name="connsiteY208" fmla="*/ 1418930 h 1452563"/>
                <a:gd name="connsiteX209" fmla="*/ 172901 w 1208088"/>
                <a:gd name="connsiteY209" fmla="*/ 1415440 h 1452563"/>
                <a:gd name="connsiteX210" fmla="*/ 164336 w 1208088"/>
                <a:gd name="connsiteY210" fmla="*/ 1411633 h 1452563"/>
                <a:gd name="connsiteX211" fmla="*/ 155452 w 1208088"/>
                <a:gd name="connsiteY211" fmla="*/ 1407190 h 1452563"/>
                <a:gd name="connsiteX212" fmla="*/ 147521 w 1208088"/>
                <a:gd name="connsiteY212" fmla="*/ 1402748 h 1452563"/>
                <a:gd name="connsiteX213" fmla="*/ 139273 w 1208088"/>
                <a:gd name="connsiteY213" fmla="*/ 1398306 h 1452563"/>
                <a:gd name="connsiteX214" fmla="*/ 131342 w 1208088"/>
                <a:gd name="connsiteY214" fmla="*/ 1393230 h 1452563"/>
                <a:gd name="connsiteX215" fmla="*/ 123728 w 1208088"/>
                <a:gd name="connsiteY215" fmla="*/ 1388470 h 1452563"/>
                <a:gd name="connsiteX216" fmla="*/ 116431 w 1208088"/>
                <a:gd name="connsiteY216" fmla="*/ 1383394 h 1452563"/>
                <a:gd name="connsiteX217" fmla="*/ 109768 w 1208088"/>
                <a:gd name="connsiteY217" fmla="*/ 1378000 h 1452563"/>
                <a:gd name="connsiteX218" fmla="*/ 102789 w 1208088"/>
                <a:gd name="connsiteY218" fmla="*/ 1372288 h 1452563"/>
                <a:gd name="connsiteX219" fmla="*/ 96127 w 1208088"/>
                <a:gd name="connsiteY219" fmla="*/ 1366577 h 1452563"/>
                <a:gd name="connsiteX220" fmla="*/ 89782 w 1208088"/>
                <a:gd name="connsiteY220" fmla="*/ 1360548 h 1452563"/>
                <a:gd name="connsiteX221" fmla="*/ 83754 w 1208088"/>
                <a:gd name="connsiteY221" fmla="*/ 1354203 h 1452563"/>
                <a:gd name="connsiteX222" fmla="*/ 78044 w 1208088"/>
                <a:gd name="connsiteY222" fmla="*/ 1347857 h 1452563"/>
                <a:gd name="connsiteX223" fmla="*/ 72333 w 1208088"/>
                <a:gd name="connsiteY223" fmla="*/ 1341194 h 1452563"/>
                <a:gd name="connsiteX224" fmla="*/ 66940 w 1208088"/>
                <a:gd name="connsiteY224" fmla="*/ 1334531 h 1452563"/>
                <a:gd name="connsiteX225" fmla="*/ 61864 w 1208088"/>
                <a:gd name="connsiteY225" fmla="*/ 1327867 h 1452563"/>
                <a:gd name="connsiteX226" fmla="*/ 56788 w 1208088"/>
                <a:gd name="connsiteY226" fmla="*/ 1320570 h 1452563"/>
                <a:gd name="connsiteX227" fmla="*/ 52346 w 1208088"/>
                <a:gd name="connsiteY227" fmla="*/ 1313589 h 1452563"/>
                <a:gd name="connsiteX228" fmla="*/ 47905 w 1208088"/>
                <a:gd name="connsiteY228" fmla="*/ 1305974 h 1452563"/>
                <a:gd name="connsiteX229" fmla="*/ 43780 w 1208088"/>
                <a:gd name="connsiteY229" fmla="*/ 1298677 h 1452563"/>
                <a:gd name="connsiteX230" fmla="*/ 39339 w 1208088"/>
                <a:gd name="connsiteY230" fmla="*/ 1291062 h 1452563"/>
                <a:gd name="connsiteX231" fmla="*/ 35849 w 1208088"/>
                <a:gd name="connsiteY231" fmla="*/ 1283129 h 1452563"/>
                <a:gd name="connsiteX232" fmla="*/ 32360 w 1208088"/>
                <a:gd name="connsiteY232" fmla="*/ 1275197 h 1452563"/>
                <a:gd name="connsiteX233" fmla="*/ 28870 w 1208088"/>
                <a:gd name="connsiteY233" fmla="*/ 1266947 h 1452563"/>
                <a:gd name="connsiteX234" fmla="*/ 25697 w 1208088"/>
                <a:gd name="connsiteY234" fmla="*/ 1259015 h 1452563"/>
                <a:gd name="connsiteX235" fmla="*/ 22525 w 1208088"/>
                <a:gd name="connsiteY235" fmla="*/ 1250448 h 1452563"/>
                <a:gd name="connsiteX236" fmla="*/ 19670 w 1208088"/>
                <a:gd name="connsiteY236" fmla="*/ 1242199 h 1452563"/>
                <a:gd name="connsiteX237" fmla="*/ 17132 w 1208088"/>
                <a:gd name="connsiteY237" fmla="*/ 1233314 h 1452563"/>
                <a:gd name="connsiteX238" fmla="*/ 14911 w 1208088"/>
                <a:gd name="connsiteY238" fmla="*/ 1224747 h 1452563"/>
                <a:gd name="connsiteX239" fmla="*/ 12690 w 1208088"/>
                <a:gd name="connsiteY239" fmla="*/ 1215863 h 1452563"/>
                <a:gd name="connsiteX240" fmla="*/ 10786 w 1208088"/>
                <a:gd name="connsiteY240" fmla="*/ 1206979 h 1452563"/>
                <a:gd name="connsiteX241" fmla="*/ 8883 w 1208088"/>
                <a:gd name="connsiteY241" fmla="*/ 1197778 h 1452563"/>
                <a:gd name="connsiteX242" fmla="*/ 7297 w 1208088"/>
                <a:gd name="connsiteY242" fmla="*/ 1188893 h 1452563"/>
                <a:gd name="connsiteX243" fmla="*/ 4442 w 1208088"/>
                <a:gd name="connsiteY243" fmla="*/ 1170173 h 1452563"/>
                <a:gd name="connsiteX244" fmla="*/ 2221 w 1208088"/>
                <a:gd name="connsiteY244" fmla="*/ 1151453 h 1452563"/>
                <a:gd name="connsiteX245" fmla="*/ 952 w 1208088"/>
                <a:gd name="connsiteY245" fmla="*/ 1131781 h 1452563"/>
                <a:gd name="connsiteX246" fmla="*/ 317 w 1208088"/>
                <a:gd name="connsiteY246" fmla="*/ 1112426 h 1452563"/>
                <a:gd name="connsiteX247" fmla="*/ 0 w 1208088"/>
                <a:gd name="connsiteY247" fmla="*/ 1092437 h 1452563"/>
                <a:gd name="connsiteX248" fmla="*/ 634 w 1208088"/>
                <a:gd name="connsiteY248" fmla="*/ 1072447 h 1452563"/>
                <a:gd name="connsiteX249" fmla="*/ 1586 w 1208088"/>
                <a:gd name="connsiteY249" fmla="*/ 1052458 h 1452563"/>
                <a:gd name="connsiteX250" fmla="*/ 3172 w 1208088"/>
                <a:gd name="connsiteY250" fmla="*/ 1032151 h 1452563"/>
                <a:gd name="connsiteX251" fmla="*/ 5393 w 1208088"/>
                <a:gd name="connsiteY251" fmla="*/ 1011845 h 1452563"/>
                <a:gd name="connsiteX252" fmla="*/ 8248 w 1208088"/>
                <a:gd name="connsiteY252" fmla="*/ 990903 h 1452563"/>
                <a:gd name="connsiteX253" fmla="*/ 11421 w 1208088"/>
                <a:gd name="connsiteY253" fmla="*/ 970279 h 1452563"/>
                <a:gd name="connsiteX254" fmla="*/ 14911 w 1208088"/>
                <a:gd name="connsiteY254" fmla="*/ 949655 h 1452563"/>
                <a:gd name="connsiteX255" fmla="*/ 19035 w 1208088"/>
                <a:gd name="connsiteY255" fmla="*/ 929031 h 1452563"/>
                <a:gd name="connsiteX256" fmla="*/ 23476 w 1208088"/>
                <a:gd name="connsiteY256" fmla="*/ 908407 h 1452563"/>
                <a:gd name="connsiteX257" fmla="*/ 28235 w 1208088"/>
                <a:gd name="connsiteY257" fmla="*/ 887783 h 1452563"/>
                <a:gd name="connsiteX258" fmla="*/ 33628 w 1208088"/>
                <a:gd name="connsiteY258" fmla="*/ 867477 h 1452563"/>
                <a:gd name="connsiteX259" fmla="*/ 39022 w 1208088"/>
                <a:gd name="connsiteY259" fmla="*/ 847170 h 1452563"/>
                <a:gd name="connsiteX260" fmla="*/ 45050 w 1208088"/>
                <a:gd name="connsiteY260" fmla="*/ 826863 h 1452563"/>
                <a:gd name="connsiteX261" fmla="*/ 51077 w 1208088"/>
                <a:gd name="connsiteY261" fmla="*/ 807191 h 1452563"/>
                <a:gd name="connsiteX262" fmla="*/ 58057 w 1208088"/>
                <a:gd name="connsiteY262" fmla="*/ 787519 h 1452563"/>
                <a:gd name="connsiteX263" fmla="*/ 64402 w 1208088"/>
                <a:gd name="connsiteY263" fmla="*/ 768164 h 1452563"/>
                <a:gd name="connsiteX264" fmla="*/ 71381 w 1208088"/>
                <a:gd name="connsiteY264" fmla="*/ 748492 h 1452563"/>
                <a:gd name="connsiteX265" fmla="*/ 78678 w 1208088"/>
                <a:gd name="connsiteY265" fmla="*/ 729772 h 1452563"/>
                <a:gd name="connsiteX266" fmla="*/ 85975 w 1208088"/>
                <a:gd name="connsiteY266" fmla="*/ 711369 h 1452563"/>
                <a:gd name="connsiteX267" fmla="*/ 93906 w 1208088"/>
                <a:gd name="connsiteY267" fmla="*/ 693283 h 1452563"/>
                <a:gd name="connsiteX268" fmla="*/ 101520 w 1208088"/>
                <a:gd name="connsiteY268" fmla="*/ 675832 h 1452563"/>
                <a:gd name="connsiteX269" fmla="*/ 109134 w 1208088"/>
                <a:gd name="connsiteY269" fmla="*/ 658698 h 1452563"/>
                <a:gd name="connsiteX270" fmla="*/ 117065 w 1208088"/>
                <a:gd name="connsiteY270" fmla="*/ 641882 h 1452563"/>
                <a:gd name="connsiteX271" fmla="*/ 124996 w 1208088"/>
                <a:gd name="connsiteY271" fmla="*/ 626017 h 1452563"/>
                <a:gd name="connsiteX272" fmla="*/ 133245 w 1208088"/>
                <a:gd name="connsiteY272" fmla="*/ 610153 h 1452563"/>
                <a:gd name="connsiteX273" fmla="*/ 141176 w 1208088"/>
                <a:gd name="connsiteY273" fmla="*/ 595557 h 1452563"/>
                <a:gd name="connsiteX274" fmla="*/ 149425 w 1208088"/>
                <a:gd name="connsiteY274" fmla="*/ 581279 h 1452563"/>
                <a:gd name="connsiteX275" fmla="*/ 157356 w 1208088"/>
                <a:gd name="connsiteY275" fmla="*/ 567318 h 1452563"/>
                <a:gd name="connsiteX276" fmla="*/ 165604 w 1208088"/>
                <a:gd name="connsiteY276" fmla="*/ 554309 h 1452563"/>
                <a:gd name="connsiteX277" fmla="*/ 173536 w 1208088"/>
                <a:gd name="connsiteY277" fmla="*/ 542252 h 1452563"/>
                <a:gd name="connsiteX278" fmla="*/ 181467 w 1208088"/>
                <a:gd name="connsiteY278" fmla="*/ 530830 h 1452563"/>
                <a:gd name="connsiteX279" fmla="*/ 189081 w 1208088"/>
                <a:gd name="connsiteY279" fmla="*/ 519725 h 1452563"/>
                <a:gd name="connsiteX280" fmla="*/ 197012 w 1208088"/>
                <a:gd name="connsiteY280" fmla="*/ 510206 h 1452563"/>
                <a:gd name="connsiteX281" fmla="*/ 204309 w 1208088"/>
                <a:gd name="connsiteY281" fmla="*/ 501004 h 1452563"/>
                <a:gd name="connsiteX282" fmla="*/ 211606 w 1208088"/>
                <a:gd name="connsiteY282" fmla="*/ 493072 h 1452563"/>
                <a:gd name="connsiteX283" fmla="*/ 218902 w 1208088"/>
                <a:gd name="connsiteY283" fmla="*/ 485457 h 1452563"/>
                <a:gd name="connsiteX284" fmla="*/ 225248 w 1208088"/>
                <a:gd name="connsiteY284" fmla="*/ 479428 h 1452563"/>
                <a:gd name="connsiteX285" fmla="*/ 232862 w 1208088"/>
                <a:gd name="connsiteY285" fmla="*/ 473083 h 1452563"/>
                <a:gd name="connsiteX286" fmla="*/ 248407 w 1208088"/>
                <a:gd name="connsiteY286" fmla="*/ 460074 h 1452563"/>
                <a:gd name="connsiteX287" fmla="*/ 265538 w 1208088"/>
                <a:gd name="connsiteY287" fmla="*/ 446430 h 1452563"/>
                <a:gd name="connsiteX288" fmla="*/ 283622 w 1208088"/>
                <a:gd name="connsiteY288" fmla="*/ 432469 h 1452563"/>
                <a:gd name="connsiteX289" fmla="*/ 322009 w 1208088"/>
                <a:gd name="connsiteY289" fmla="*/ 404548 h 1452563"/>
                <a:gd name="connsiteX290" fmla="*/ 360396 w 1208088"/>
                <a:gd name="connsiteY290" fmla="*/ 375991 h 1452563"/>
                <a:gd name="connsiteX291" fmla="*/ 379114 w 1208088"/>
                <a:gd name="connsiteY291" fmla="*/ 362030 h 1452563"/>
                <a:gd name="connsiteX292" fmla="*/ 396562 w 1208088"/>
                <a:gd name="connsiteY292" fmla="*/ 348387 h 1452563"/>
                <a:gd name="connsiteX293" fmla="*/ 412742 w 1208088"/>
                <a:gd name="connsiteY293" fmla="*/ 335060 h 1452563"/>
                <a:gd name="connsiteX294" fmla="*/ 420039 w 1208088"/>
                <a:gd name="connsiteY294" fmla="*/ 328397 h 1452563"/>
                <a:gd name="connsiteX295" fmla="*/ 427018 w 1208088"/>
                <a:gd name="connsiteY295" fmla="*/ 322369 h 1452563"/>
                <a:gd name="connsiteX296" fmla="*/ 433364 w 1208088"/>
                <a:gd name="connsiteY296" fmla="*/ 316340 h 1452563"/>
                <a:gd name="connsiteX297" fmla="*/ 439391 w 1208088"/>
                <a:gd name="connsiteY297" fmla="*/ 309994 h 1452563"/>
                <a:gd name="connsiteX298" fmla="*/ 444784 w 1208088"/>
                <a:gd name="connsiteY298" fmla="*/ 304283 h 1452563"/>
                <a:gd name="connsiteX299" fmla="*/ 449226 w 1208088"/>
                <a:gd name="connsiteY299" fmla="*/ 298572 h 1452563"/>
                <a:gd name="connsiteX300" fmla="*/ 453033 w 1208088"/>
                <a:gd name="connsiteY300" fmla="*/ 293178 h 1452563"/>
                <a:gd name="connsiteX301" fmla="*/ 456523 w 1208088"/>
                <a:gd name="connsiteY301" fmla="*/ 287784 h 1452563"/>
                <a:gd name="connsiteX302" fmla="*/ 459061 w 1208088"/>
                <a:gd name="connsiteY302" fmla="*/ 283024 h 1452563"/>
                <a:gd name="connsiteX303" fmla="*/ 460647 w 1208088"/>
                <a:gd name="connsiteY303" fmla="*/ 277948 h 1452563"/>
                <a:gd name="connsiteX304" fmla="*/ 461282 w 1208088"/>
                <a:gd name="connsiteY304" fmla="*/ 274775 h 1452563"/>
                <a:gd name="connsiteX305" fmla="*/ 461916 w 1208088"/>
                <a:gd name="connsiteY305" fmla="*/ 271919 h 1452563"/>
                <a:gd name="connsiteX306" fmla="*/ 456840 w 1208088"/>
                <a:gd name="connsiteY306" fmla="*/ 270967 h 1452563"/>
                <a:gd name="connsiteX307" fmla="*/ 452081 w 1208088"/>
                <a:gd name="connsiteY307" fmla="*/ 269698 h 1452563"/>
                <a:gd name="connsiteX308" fmla="*/ 448274 w 1208088"/>
                <a:gd name="connsiteY308" fmla="*/ 267794 h 1452563"/>
                <a:gd name="connsiteX309" fmla="*/ 444784 w 1208088"/>
                <a:gd name="connsiteY309" fmla="*/ 265256 h 1452563"/>
                <a:gd name="connsiteX310" fmla="*/ 441929 w 1208088"/>
                <a:gd name="connsiteY310" fmla="*/ 262083 h 1452563"/>
                <a:gd name="connsiteX311" fmla="*/ 440660 w 1208088"/>
                <a:gd name="connsiteY311" fmla="*/ 260497 h 1452563"/>
                <a:gd name="connsiteX312" fmla="*/ 439708 w 1208088"/>
                <a:gd name="connsiteY312" fmla="*/ 258910 h 1452563"/>
                <a:gd name="connsiteX313" fmla="*/ 438757 w 1208088"/>
                <a:gd name="connsiteY313" fmla="*/ 257324 h 1452563"/>
                <a:gd name="connsiteX314" fmla="*/ 438440 w 1208088"/>
                <a:gd name="connsiteY314" fmla="*/ 255420 h 1452563"/>
                <a:gd name="connsiteX315" fmla="*/ 438122 w 1208088"/>
                <a:gd name="connsiteY315" fmla="*/ 253834 h 1452563"/>
                <a:gd name="connsiteX316" fmla="*/ 437488 w 1208088"/>
                <a:gd name="connsiteY316" fmla="*/ 251930 h 1452563"/>
                <a:gd name="connsiteX317" fmla="*/ 438122 w 1208088"/>
                <a:gd name="connsiteY317" fmla="*/ 250026 h 1452563"/>
                <a:gd name="connsiteX318" fmla="*/ 438440 w 1208088"/>
                <a:gd name="connsiteY318" fmla="*/ 248122 h 1452563"/>
                <a:gd name="connsiteX319" fmla="*/ 438757 w 1208088"/>
                <a:gd name="connsiteY319" fmla="*/ 246536 h 1452563"/>
                <a:gd name="connsiteX320" fmla="*/ 439708 w 1208088"/>
                <a:gd name="connsiteY320" fmla="*/ 244315 h 1452563"/>
                <a:gd name="connsiteX321" fmla="*/ 440660 w 1208088"/>
                <a:gd name="connsiteY321" fmla="*/ 242728 h 1452563"/>
                <a:gd name="connsiteX322" fmla="*/ 441929 w 1208088"/>
                <a:gd name="connsiteY322" fmla="*/ 241142 h 1452563"/>
                <a:gd name="connsiteX323" fmla="*/ 444784 w 1208088"/>
                <a:gd name="connsiteY323" fmla="*/ 238286 h 1452563"/>
                <a:gd name="connsiteX324" fmla="*/ 448274 w 1208088"/>
                <a:gd name="connsiteY324" fmla="*/ 236065 h 1452563"/>
                <a:gd name="connsiteX325" fmla="*/ 452081 w 1208088"/>
                <a:gd name="connsiteY325" fmla="*/ 234161 h 1452563"/>
                <a:gd name="connsiteX326" fmla="*/ 456840 w 1208088"/>
                <a:gd name="connsiteY326" fmla="*/ 232575 h 1452563"/>
                <a:gd name="connsiteX327" fmla="*/ 461916 w 1208088"/>
                <a:gd name="connsiteY327" fmla="*/ 231940 h 1452563"/>
                <a:gd name="connsiteX328" fmla="*/ 460647 w 1208088"/>
                <a:gd name="connsiteY328" fmla="*/ 227498 h 1452563"/>
                <a:gd name="connsiteX329" fmla="*/ 459378 w 1208088"/>
                <a:gd name="connsiteY329" fmla="*/ 223374 h 1452563"/>
                <a:gd name="connsiteX330" fmla="*/ 457792 w 1208088"/>
                <a:gd name="connsiteY330" fmla="*/ 219249 h 1452563"/>
                <a:gd name="connsiteX331" fmla="*/ 456206 w 1208088"/>
                <a:gd name="connsiteY331" fmla="*/ 215124 h 1452563"/>
                <a:gd name="connsiteX332" fmla="*/ 451764 w 1208088"/>
                <a:gd name="connsiteY332" fmla="*/ 206874 h 1452563"/>
                <a:gd name="connsiteX333" fmla="*/ 447005 w 1208088"/>
                <a:gd name="connsiteY333" fmla="*/ 198307 h 1452563"/>
                <a:gd name="connsiteX334" fmla="*/ 441295 w 1208088"/>
                <a:gd name="connsiteY334" fmla="*/ 189423 h 1452563"/>
                <a:gd name="connsiteX335" fmla="*/ 434632 w 1208088"/>
                <a:gd name="connsiteY335" fmla="*/ 180222 h 1452563"/>
                <a:gd name="connsiteX336" fmla="*/ 420039 w 1208088"/>
                <a:gd name="connsiteY336" fmla="*/ 159598 h 1452563"/>
                <a:gd name="connsiteX337" fmla="*/ 412108 w 1208088"/>
                <a:gd name="connsiteY337" fmla="*/ 147541 h 1452563"/>
                <a:gd name="connsiteX338" fmla="*/ 403542 w 1208088"/>
                <a:gd name="connsiteY338" fmla="*/ 134532 h 1452563"/>
                <a:gd name="connsiteX339" fmla="*/ 394024 w 1208088"/>
                <a:gd name="connsiteY339" fmla="*/ 120254 h 1452563"/>
                <a:gd name="connsiteX340" fmla="*/ 384190 w 1208088"/>
                <a:gd name="connsiteY340" fmla="*/ 104706 h 1452563"/>
                <a:gd name="connsiteX341" fmla="*/ 374355 w 1208088"/>
                <a:gd name="connsiteY341" fmla="*/ 87573 h 1452563"/>
                <a:gd name="connsiteX342" fmla="*/ 363886 w 1208088"/>
                <a:gd name="connsiteY342" fmla="*/ 68535 h 1452563"/>
                <a:gd name="connsiteX343" fmla="*/ 353099 w 1208088"/>
                <a:gd name="connsiteY343" fmla="*/ 47911 h 1452563"/>
                <a:gd name="connsiteX344" fmla="*/ 341996 w 1208088"/>
                <a:gd name="connsiteY344" fmla="*/ 25066 h 1452563"/>
                <a:gd name="connsiteX345" fmla="*/ 352782 w 1208088"/>
                <a:gd name="connsiteY345" fmla="*/ 20307 h 1452563"/>
                <a:gd name="connsiteX346" fmla="*/ 362617 w 1208088"/>
                <a:gd name="connsiteY346" fmla="*/ 15865 h 1452563"/>
                <a:gd name="connsiteX347" fmla="*/ 372134 w 1208088"/>
                <a:gd name="connsiteY347" fmla="*/ 13009 h 1452563"/>
                <a:gd name="connsiteX348" fmla="*/ 380700 w 1208088"/>
                <a:gd name="connsiteY348" fmla="*/ 11105 h 1452563"/>
                <a:gd name="connsiteX349" fmla="*/ 388948 w 1208088"/>
                <a:gd name="connsiteY349" fmla="*/ 9836 h 1452563"/>
                <a:gd name="connsiteX350" fmla="*/ 396562 w 1208088"/>
                <a:gd name="connsiteY350" fmla="*/ 9519 h 1452563"/>
                <a:gd name="connsiteX351" fmla="*/ 403859 w 1208088"/>
                <a:gd name="connsiteY351" fmla="*/ 9519 h 1452563"/>
                <a:gd name="connsiteX352" fmla="*/ 410522 w 1208088"/>
                <a:gd name="connsiteY352" fmla="*/ 10471 h 1452563"/>
                <a:gd name="connsiteX353" fmla="*/ 416549 w 1208088"/>
                <a:gd name="connsiteY353" fmla="*/ 12057 h 1452563"/>
                <a:gd name="connsiteX354" fmla="*/ 422894 w 1208088"/>
                <a:gd name="connsiteY354" fmla="*/ 14278 h 1452563"/>
                <a:gd name="connsiteX355" fmla="*/ 428288 w 1208088"/>
                <a:gd name="connsiteY355" fmla="*/ 16816 h 1452563"/>
                <a:gd name="connsiteX356" fmla="*/ 433681 w 1208088"/>
                <a:gd name="connsiteY356" fmla="*/ 19989 h 1452563"/>
                <a:gd name="connsiteX357" fmla="*/ 439074 w 1208088"/>
                <a:gd name="connsiteY357" fmla="*/ 23162 h 1452563"/>
                <a:gd name="connsiteX358" fmla="*/ 443833 w 1208088"/>
                <a:gd name="connsiteY358" fmla="*/ 26970 h 1452563"/>
                <a:gd name="connsiteX359" fmla="*/ 448592 w 1208088"/>
                <a:gd name="connsiteY359" fmla="*/ 30777 h 1452563"/>
                <a:gd name="connsiteX360" fmla="*/ 453033 w 1208088"/>
                <a:gd name="connsiteY360" fmla="*/ 34585 h 1452563"/>
                <a:gd name="connsiteX361" fmla="*/ 462550 w 1208088"/>
                <a:gd name="connsiteY361" fmla="*/ 43152 h 1452563"/>
                <a:gd name="connsiteX362" fmla="*/ 471434 w 1208088"/>
                <a:gd name="connsiteY362" fmla="*/ 51401 h 1452563"/>
                <a:gd name="connsiteX363" fmla="*/ 476510 w 1208088"/>
                <a:gd name="connsiteY363" fmla="*/ 55843 h 1452563"/>
                <a:gd name="connsiteX364" fmla="*/ 481268 w 1208088"/>
                <a:gd name="connsiteY364" fmla="*/ 59651 h 1452563"/>
                <a:gd name="connsiteX365" fmla="*/ 486027 w 1208088"/>
                <a:gd name="connsiteY365" fmla="*/ 63141 h 1452563"/>
                <a:gd name="connsiteX366" fmla="*/ 491738 w 1208088"/>
                <a:gd name="connsiteY366" fmla="*/ 66314 h 1452563"/>
                <a:gd name="connsiteX367" fmla="*/ 497131 w 1208088"/>
                <a:gd name="connsiteY367" fmla="*/ 69170 h 1452563"/>
                <a:gd name="connsiteX368" fmla="*/ 502841 w 1208088"/>
                <a:gd name="connsiteY368" fmla="*/ 72025 h 1452563"/>
                <a:gd name="connsiteX369" fmla="*/ 509186 w 1208088"/>
                <a:gd name="connsiteY369" fmla="*/ 73929 h 1452563"/>
                <a:gd name="connsiteX370" fmla="*/ 515531 w 1208088"/>
                <a:gd name="connsiteY370" fmla="*/ 75198 h 1452563"/>
                <a:gd name="connsiteX371" fmla="*/ 522194 w 1208088"/>
                <a:gd name="connsiteY371" fmla="*/ 76150 h 1452563"/>
                <a:gd name="connsiteX372" fmla="*/ 529808 w 1208088"/>
                <a:gd name="connsiteY372" fmla="*/ 76150 h 1452563"/>
                <a:gd name="connsiteX373" fmla="*/ 537739 w 1208088"/>
                <a:gd name="connsiteY373" fmla="*/ 75515 h 1452563"/>
                <a:gd name="connsiteX374" fmla="*/ 546304 w 1208088"/>
                <a:gd name="connsiteY374" fmla="*/ 74246 h 1452563"/>
                <a:gd name="connsiteX375" fmla="*/ 557408 w 1208088"/>
                <a:gd name="connsiteY375" fmla="*/ 68218 h 1452563"/>
                <a:gd name="connsiteX376" fmla="*/ 568195 w 1208088"/>
                <a:gd name="connsiteY376" fmla="*/ 62824 h 1452563"/>
                <a:gd name="connsiteX377" fmla="*/ 587864 w 1208088"/>
                <a:gd name="connsiteY377" fmla="*/ 51719 h 1452563"/>
                <a:gd name="connsiteX378" fmla="*/ 605313 w 1208088"/>
                <a:gd name="connsiteY378" fmla="*/ 41882 h 1452563"/>
                <a:gd name="connsiteX379" fmla="*/ 620858 w 1208088"/>
                <a:gd name="connsiteY379" fmla="*/ 32681 h 1452563"/>
                <a:gd name="connsiteX380" fmla="*/ 635452 w 1208088"/>
                <a:gd name="connsiteY380" fmla="*/ 24749 h 1452563"/>
                <a:gd name="connsiteX381" fmla="*/ 648776 w 1208088"/>
                <a:gd name="connsiteY381" fmla="*/ 17134 h 1452563"/>
                <a:gd name="connsiteX382" fmla="*/ 655438 w 1208088"/>
                <a:gd name="connsiteY382" fmla="*/ 13961 h 1452563"/>
                <a:gd name="connsiteX383" fmla="*/ 661784 w 1208088"/>
                <a:gd name="connsiteY383" fmla="*/ 11422 h 1452563"/>
                <a:gd name="connsiteX384" fmla="*/ 668446 w 1208088"/>
                <a:gd name="connsiteY384" fmla="*/ 8884 h 1452563"/>
                <a:gd name="connsiteX385" fmla="*/ 675108 w 1208088"/>
                <a:gd name="connsiteY385" fmla="*/ 6663 h 1452563"/>
                <a:gd name="connsiteX386" fmla="*/ 682088 w 1208088"/>
                <a:gd name="connsiteY386" fmla="*/ 4759 h 1452563"/>
                <a:gd name="connsiteX387" fmla="*/ 688750 w 1208088"/>
                <a:gd name="connsiteY387" fmla="*/ 3173 h 1452563"/>
                <a:gd name="connsiteX388" fmla="*/ 695729 w 1208088"/>
                <a:gd name="connsiteY388" fmla="*/ 1586 h 1452563"/>
                <a:gd name="connsiteX389" fmla="*/ 703343 w 1208088"/>
                <a:gd name="connsiteY389" fmla="*/ 635 h 1452563"/>
                <a:gd name="connsiteX390" fmla="*/ 710957 w 1208088"/>
                <a:gd name="connsiteY390" fmla="*/ 317 h 145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</a:cxnLst>
              <a:rect l="l" t="t" r="r" b="b"/>
              <a:pathLst>
                <a:path w="1208088" h="1452563">
                  <a:moveTo>
                    <a:pt x="331068" y="665573"/>
                  </a:moveTo>
                  <a:cubicBezTo>
                    <a:pt x="331068" y="665573"/>
                    <a:pt x="331068" y="665573"/>
                    <a:pt x="508820" y="932822"/>
                  </a:cubicBezTo>
                  <a:cubicBezTo>
                    <a:pt x="508820" y="932822"/>
                    <a:pt x="508820" y="932822"/>
                    <a:pt x="369158" y="932822"/>
                  </a:cubicBezTo>
                  <a:cubicBezTo>
                    <a:pt x="369158" y="932822"/>
                    <a:pt x="369158" y="932822"/>
                    <a:pt x="369158" y="983727"/>
                  </a:cubicBezTo>
                  <a:cubicBezTo>
                    <a:pt x="369158" y="983727"/>
                    <a:pt x="369158" y="983727"/>
                    <a:pt x="534213" y="983727"/>
                  </a:cubicBezTo>
                  <a:cubicBezTo>
                    <a:pt x="534213" y="983727"/>
                    <a:pt x="534213" y="983727"/>
                    <a:pt x="534213" y="1034632"/>
                  </a:cubicBezTo>
                  <a:cubicBezTo>
                    <a:pt x="534213" y="1034632"/>
                    <a:pt x="534213" y="1034632"/>
                    <a:pt x="369158" y="1034632"/>
                  </a:cubicBezTo>
                  <a:cubicBezTo>
                    <a:pt x="369158" y="1034632"/>
                    <a:pt x="369158" y="1034632"/>
                    <a:pt x="369158" y="1085536"/>
                  </a:cubicBezTo>
                  <a:cubicBezTo>
                    <a:pt x="369158" y="1085536"/>
                    <a:pt x="369158" y="1085536"/>
                    <a:pt x="534213" y="1085536"/>
                  </a:cubicBezTo>
                  <a:cubicBezTo>
                    <a:pt x="534213" y="1085536"/>
                    <a:pt x="534213" y="1085536"/>
                    <a:pt x="534213" y="1238250"/>
                  </a:cubicBezTo>
                  <a:cubicBezTo>
                    <a:pt x="534213" y="1238250"/>
                    <a:pt x="534213" y="1238250"/>
                    <a:pt x="673875" y="1238250"/>
                  </a:cubicBezTo>
                  <a:cubicBezTo>
                    <a:pt x="673875" y="1238250"/>
                    <a:pt x="673875" y="1238250"/>
                    <a:pt x="673875" y="1085536"/>
                  </a:cubicBezTo>
                  <a:cubicBezTo>
                    <a:pt x="673875" y="1085536"/>
                    <a:pt x="673875" y="1085536"/>
                    <a:pt x="864324" y="1085536"/>
                  </a:cubicBezTo>
                  <a:cubicBezTo>
                    <a:pt x="864324" y="1085536"/>
                    <a:pt x="864324" y="1085536"/>
                    <a:pt x="864324" y="1034632"/>
                  </a:cubicBezTo>
                  <a:cubicBezTo>
                    <a:pt x="864324" y="1034632"/>
                    <a:pt x="864324" y="1034632"/>
                    <a:pt x="673875" y="1034632"/>
                  </a:cubicBezTo>
                  <a:cubicBezTo>
                    <a:pt x="673875" y="1034632"/>
                    <a:pt x="673875" y="1034632"/>
                    <a:pt x="673875" y="983727"/>
                  </a:cubicBezTo>
                  <a:cubicBezTo>
                    <a:pt x="673875" y="983727"/>
                    <a:pt x="673875" y="983727"/>
                    <a:pt x="864324" y="983727"/>
                  </a:cubicBezTo>
                  <a:cubicBezTo>
                    <a:pt x="864324" y="983727"/>
                    <a:pt x="864324" y="983727"/>
                    <a:pt x="864324" y="932822"/>
                  </a:cubicBezTo>
                  <a:cubicBezTo>
                    <a:pt x="864324" y="932822"/>
                    <a:pt x="864324" y="932822"/>
                    <a:pt x="699268" y="932822"/>
                  </a:cubicBezTo>
                  <a:cubicBezTo>
                    <a:pt x="699268" y="932822"/>
                    <a:pt x="699268" y="932822"/>
                    <a:pt x="877020" y="665573"/>
                  </a:cubicBezTo>
                  <a:cubicBezTo>
                    <a:pt x="877020" y="665573"/>
                    <a:pt x="877020" y="665573"/>
                    <a:pt x="737358" y="665573"/>
                  </a:cubicBezTo>
                  <a:cubicBezTo>
                    <a:pt x="737358" y="665573"/>
                    <a:pt x="737358" y="665573"/>
                    <a:pt x="597696" y="881918"/>
                  </a:cubicBezTo>
                  <a:cubicBezTo>
                    <a:pt x="597696" y="881918"/>
                    <a:pt x="597696" y="881918"/>
                    <a:pt x="458034" y="665573"/>
                  </a:cubicBezTo>
                  <a:cubicBezTo>
                    <a:pt x="458034" y="665573"/>
                    <a:pt x="458034" y="665573"/>
                    <a:pt x="331068" y="665573"/>
                  </a:cubicBezTo>
                  <a:close/>
                  <a:moveTo>
                    <a:pt x="719206" y="0"/>
                  </a:moveTo>
                  <a:lnTo>
                    <a:pt x="727454" y="317"/>
                  </a:lnTo>
                  <a:lnTo>
                    <a:pt x="736654" y="952"/>
                  </a:lnTo>
                  <a:lnTo>
                    <a:pt x="746172" y="2538"/>
                  </a:lnTo>
                  <a:lnTo>
                    <a:pt x="756641" y="4125"/>
                  </a:lnTo>
                  <a:lnTo>
                    <a:pt x="767428" y="6028"/>
                  </a:lnTo>
                  <a:lnTo>
                    <a:pt x="778849" y="8567"/>
                  </a:lnTo>
                  <a:lnTo>
                    <a:pt x="791222" y="11422"/>
                  </a:lnTo>
                  <a:lnTo>
                    <a:pt x="804546" y="14913"/>
                  </a:lnTo>
                  <a:lnTo>
                    <a:pt x="818822" y="18720"/>
                  </a:lnTo>
                  <a:lnTo>
                    <a:pt x="833416" y="23480"/>
                  </a:lnTo>
                  <a:lnTo>
                    <a:pt x="829609" y="36171"/>
                  </a:lnTo>
                  <a:lnTo>
                    <a:pt x="825802" y="48228"/>
                  </a:lnTo>
                  <a:lnTo>
                    <a:pt x="818188" y="70439"/>
                  </a:lnTo>
                  <a:lnTo>
                    <a:pt x="810256" y="91063"/>
                  </a:lnTo>
                  <a:lnTo>
                    <a:pt x="802960" y="108831"/>
                  </a:lnTo>
                  <a:lnTo>
                    <a:pt x="795663" y="125013"/>
                  </a:lnTo>
                  <a:lnTo>
                    <a:pt x="788684" y="138974"/>
                  </a:lnTo>
                  <a:lnTo>
                    <a:pt x="782021" y="151983"/>
                  </a:lnTo>
                  <a:lnTo>
                    <a:pt x="775994" y="163405"/>
                  </a:lnTo>
                  <a:lnTo>
                    <a:pt x="764572" y="183077"/>
                  </a:lnTo>
                  <a:lnTo>
                    <a:pt x="760131" y="191644"/>
                  </a:lnTo>
                  <a:lnTo>
                    <a:pt x="756007" y="200211"/>
                  </a:lnTo>
                  <a:lnTo>
                    <a:pt x="752517" y="207826"/>
                  </a:lnTo>
                  <a:lnTo>
                    <a:pt x="749662" y="215759"/>
                  </a:lnTo>
                  <a:lnTo>
                    <a:pt x="748393" y="219566"/>
                  </a:lnTo>
                  <a:lnTo>
                    <a:pt x="747441" y="223374"/>
                  </a:lnTo>
                  <a:lnTo>
                    <a:pt x="746806" y="227181"/>
                  </a:lnTo>
                  <a:lnTo>
                    <a:pt x="746489" y="231623"/>
                  </a:lnTo>
                  <a:lnTo>
                    <a:pt x="748076" y="231623"/>
                  </a:lnTo>
                  <a:lnTo>
                    <a:pt x="750931" y="231623"/>
                  </a:lnTo>
                  <a:lnTo>
                    <a:pt x="753786" y="231940"/>
                  </a:lnTo>
                  <a:lnTo>
                    <a:pt x="756324" y="232258"/>
                  </a:lnTo>
                  <a:lnTo>
                    <a:pt x="758862" y="233210"/>
                  </a:lnTo>
                  <a:lnTo>
                    <a:pt x="761400" y="233844"/>
                  </a:lnTo>
                  <a:lnTo>
                    <a:pt x="763621" y="234796"/>
                  </a:lnTo>
                  <a:lnTo>
                    <a:pt x="765842" y="236065"/>
                  </a:lnTo>
                  <a:lnTo>
                    <a:pt x="768062" y="237334"/>
                  </a:lnTo>
                  <a:lnTo>
                    <a:pt x="769966" y="238921"/>
                  </a:lnTo>
                  <a:lnTo>
                    <a:pt x="771552" y="240190"/>
                  </a:lnTo>
                  <a:lnTo>
                    <a:pt x="772821" y="242094"/>
                  </a:lnTo>
                  <a:lnTo>
                    <a:pt x="774090" y="243680"/>
                  </a:lnTo>
                  <a:lnTo>
                    <a:pt x="775042" y="245901"/>
                  </a:lnTo>
                  <a:lnTo>
                    <a:pt x="775676" y="247805"/>
                  </a:lnTo>
                  <a:lnTo>
                    <a:pt x="775994" y="249709"/>
                  </a:lnTo>
                  <a:lnTo>
                    <a:pt x="776311" y="251930"/>
                  </a:lnTo>
                  <a:lnTo>
                    <a:pt x="776311" y="253834"/>
                  </a:lnTo>
                  <a:lnTo>
                    <a:pt x="775676" y="255420"/>
                  </a:lnTo>
                  <a:lnTo>
                    <a:pt x="775359" y="257324"/>
                  </a:lnTo>
                  <a:lnTo>
                    <a:pt x="774407" y="258910"/>
                  </a:lnTo>
                  <a:lnTo>
                    <a:pt x="773456" y="260497"/>
                  </a:lnTo>
                  <a:lnTo>
                    <a:pt x="772186" y="262083"/>
                  </a:lnTo>
                  <a:lnTo>
                    <a:pt x="769331" y="265256"/>
                  </a:lnTo>
                  <a:lnTo>
                    <a:pt x="765524" y="267794"/>
                  </a:lnTo>
                  <a:lnTo>
                    <a:pt x="761717" y="269698"/>
                  </a:lnTo>
                  <a:lnTo>
                    <a:pt x="756958" y="270967"/>
                  </a:lnTo>
                  <a:lnTo>
                    <a:pt x="752200" y="271919"/>
                  </a:lnTo>
                  <a:lnTo>
                    <a:pt x="756324" y="284611"/>
                  </a:lnTo>
                  <a:lnTo>
                    <a:pt x="757910" y="289053"/>
                  </a:lnTo>
                  <a:lnTo>
                    <a:pt x="760448" y="293812"/>
                  </a:lnTo>
                  <a:lnTo>
                    <a:pt x="763621" y="299206"/>
                  </a:lnTo>
                  <a:lnTo>
                    <a:pt x="768062" y="304283"/>
                  </a:lnTo>
                  <a:lnTo>
                    <a:pt x="772504" y="309677"/>
                  </a:lnTo>
                  <a:lnTo>
                    <a:pt x="777580" y="315706"/>
                  </a:lnTo>
                  <a:lnTo>
                    <a:pt x="783608" y="321417"/>
                  </a:lnTo>
                  <a:lnTo>
                    <a:pt x="789952" y="327445"/>
                  </a:lnTo>
                  <a:lnTo>
                    <a:pt x="796615" y="333791"/>
                  </a:lnTo>
                  <a:lnTo>
                    <a:pt x="803912" y="339820"/>
                  </a:lnTo>
                  <a:lnTo>
                    <a:pt x="819774" y="353146"/>
                  </a:lnTo>
                  <a:lnTo>
                    <a:pt x="836588" y="366155"/>
                  </a:lnTo>
                  <a:lnTo>
                    <a:pt x="854672" y="379798"/>
                  </a:lnTo>
                  <a:lnTo>
                    <a:pt x="891472" y="407720"/>
                  </a:lnTo>
                  <a:lnTo>
                    <a:pt x="928274" y="435008"/>
                  </a:lnTo>
                  <a:lnTo>
                    <a:pt x="945405" y="448334"/>
                  </a:lnTo>
                  <a:lnTo>
                    <a:pt x="961902" y="461343"/>
                  </a:lnTo>
                  <a:lnTo>
                    <a:pt x="976496" y="474034"/>
                  </a:lnTo>
                  <a:lnTo>
                    <a:pt x="983158" y="479746"/>
                  </a:lnTo>
                  <a:lnTo>
                    <a:pt x="989186" y="485457"/>
                  </a:lnTo>
                  <a:lnTo>
                    <a:pt x="996482" y="493072"/>
                  </a:lnTo>
                  <a:lnTo>
                    <a:pt x="1003779" y="501004"/>
                  </a:lnTo>
                  <a:lnTo>
                    <a:pt x="1011393" y="510206"/>
                  </a:lnTo>
                  <a:lnTo>
                    <a:pt x="1019007" y="519725"/>
                  </a:lnTo>
                  <a:lnTo>
                    <a:pt x="1026938" y="530830"/>
                  </a:lnTo>
                  <a:lnTo>
                    <a:pt x="1034552" y="542252"/>
                  </a:lnTo>
                  <a:lnTo>
                    <a:pt x="1042801" y="554309"/>
                  </a:lnTo>
                  <a:lnTo>
                    <a:pt x="1050732" y="567318"/>
                  </a:lnTo>
                  <a:lnTo>
                    <a:pt x="1058663" y="581279"/>
                  </a:lnTo>
                  <a:lnTo>
                    <a:pt x="1066912" y="595557"/>
                  </a:lnTo>
                  <a:lnTo>
                    <a:pt x="1074843" y="610153"/>
                  </a:lnTo>
                  <a:lnTo>
                    <a:pt x="1083092" y="626017"/>
                  </a:lnTo>
                  <a:lnTo>
                    <a:pt x="1091023" y="641882"/>
                  </a:lnTo>
                  <a:lnTo>
                    <a:pt x="1098954" y="658698"/>
                  </a:lnTo>
                  <a:lnTo>
                    <a:pt x="1106568" y="675832"/>
                  </a:lnTo>
                  <a:lnTo>
                    <a:pt x="1114499" y="693283"/>
                  </a:lnTo>
                  <a:lnTo>
                    <a:pt x="1122113" y="711369"/>
                  </a:lnTo>
                  <a:lnTo>
                    <a:pt x="1129727" y="729772"/>
                  </a:lnTo>
                  <a:lnTo>
                    <a:pt x="1136707" y="748492"/>
                  </a:lnTo>
                  <a:lnTo>
                    <a:pt x="1143686" y="768164"/>
                  </a:lnTo>
                  <a:lnTo>
                    <a:pt x="1150348" y="787519"/>
                  </a:lnTo>
                  <a:lnTo>
                    <a:pt x="1157011" y="807191"/>
                  </a:lnTo>
                  <a:lnTo>
                    <a:pt x="1163038" y="826863"/>
                  </a:lnTo>
                  <a:lnTo>
                    <a:pt x="1169066" y="847170"/>
                  </a:lnTo>
                  <a:lnTo>
                    <a:pt x="1174460" y="867477"/>
                  </a:lnTo>
                  <a:lnTo>
                    <a:pt x="1179853" y="887783"/>
                  </a:lnTo>
                  <a:lnTo>
                    <a:pt x="1184929" y="908407"/>
                  </a:lnTo>
                  <a:lnTo>
                    <a:pt x="1189370" y="929031"/>
                  </a:lnTo>
                  <a:lnTo>
                    <a:pt x="1193177" y="949655"/>
                  </a:lnTo>
                  <a:lnTo>
                    <a:pt x="1196667" y="970279"/>
                  </a:lnTo>
                  <a:lnTo>
                    <a:pt x="1200157" y="990903"/>
                  </a:lnTo>
                  <a:lnTo>
                    <a:pt x="1202695" y="1011845"/>
                  </a:lnTo>
                  <a:lnTo>
                    <a:pt x="1204916" y="1032151"/>
                  </a:lnTo>
                  <a:lnTo>
                    <a:pt x="1206502" y="1052458"/>
                  </a:lnTo>
                  <a:lnTo>
                    <a:pt x="1207454" y="1072447"/>
                  </a:lnTo>
                  <a:lnTo>
                    <a:pt x="1208088" y="1092437"/>
                  </a:lnTo>
                  <a:lnTo>
                    <a:pt x="1207771" y="1112426"/>
                  </a:lnTo>
                  <a:lnTo>
                    <a:pt x="1207136" y="1131781"/>
                  </a:lnTo>
                  <a:lnTo>
                    <a:pt x="1205867" y="1151453"/>
                  </a:lnTo>
                  <a:lnTo>
                    <a:pt x="1203646" y="1170173"/>
                  </a:lnTo>
                  <a:lnTo>
                    <a:pt x="1201108" y="1188893"/>
                  </a:lnTo>
                  <a:lnTo>
                    <a:pt x="1199522" y="1197778"/>
                  </a:lnTo>
                  <a:lnTo>
                    <a:pt x="1197302" y="1206979"/>
                  </a:lnTo>
                  <a:lnTo>
                    <a:pt x="1195398" y="1215863"/>
                  </a:lnTo>
                  <a:lnTo>
                    <a:pt x="1193177" y="1224747"/>
                  </a:lnTo>
                  <a:lnTo>
                    <a:pt x="1190956" y="1233314"/>
                  </a:lnTo>
                  <a:lnTo>
                    <a:pt x="1188418" y="1242199"/>
                  </a:lnTo>
                  <a:lnTo>
                    <a:pt x="1185563" y="1250448"/>
                  </a:lnTo>
                  <a:lnTo>
                    <a:pt x="1182708" y="1259015"/>
                  </a:lnTo>
                  <a:lnTo>
                    <a:pt x="1179218" y="1266947"/>
                  </a:lnTo>
                  <a:lnTo>
                    <a:pt x="1175728" y="1275197"/>
                  </a:lnTo>
                  <a:lnTo>
                    <a:pt x="1172239" y="1283129"/>
                  </a:lnTo>
                  <a:lnTo>
                    <a:pt x="1168749" y="1291062"/>
                  </a:lnTo>
                  <a:lnTo>
                    <a:pt x="1164625" y="1298677"/>
                  </a:lnTo>
                  <a:lnTo>
                    <a:pt x="1160183" y="1305974"/>
                  </a:lnTo>
                  <a:lnTo>
                    <a:pt x="1155742" y="1313589"/>
                  </a:lnTo>
                  <a:lnTo>
                    <a:pt x="1151300" y="1320570"/>
                  </a:lnTo>
                  <a:lnTo>
                    <a:pt x="1146542" y="1327867"/>
                  </a:lnTo>
                  <a:lnTo>
                    <a:pt x="1141148" y="1334531"/>
                  </a:lnTo>
                  <a:lnTo>
                    <a:pt x="1135755" y="1341194"/>
                  </a:lnTo>
                  <a:lnTo>
                    <a:pt x="1130362" y="1347857"/>
                  </a:lnTo>
                  <a:lnTo>
                    <a:pt x="1124334" y="1354203"/>
                  </a:lnTo>
                  <a:lnTo>
                    <a:pt x="1118306" y="1360548"/>
                  </a:lnTo>
                  <a:lnTo>
                    <a:pt x="1112278" y="1366577"/>
                  </a:lnTo>
                  <a:lnTo>
                    <a:pt x="1105299" y="1372288"/>
                  </a:lnTo>
                  <a:lnTo>
                    <a:pt x="1098637" y="1378000"/>
                  </a:lnTo>
                  <a:lnTo>
                    <a:pt x="1091657" y="1383394"/>
                  </a:lnTo>
                  <a:lnTo>
                    <a:pt x="1084360" y="1388470"/>
                  </a:lnTo>
                  <a:lnTo>
                    <a:pt x="1076746" y="1393230"/>
                  </a:lnTo>
                  <a:lnTo>
                    <a:pt x="1068815" y="1398306"/>
                  </a:lnTo>
                  <a:lnTo>
                    <a:pt x="1061201" y="1402748"/>
                  </a:lnTo>
                  <a:lnTo>
                    <a:pt x="1052636" y="1407190"/>
                  </a:lnTo>
                  <a:lnTo>
                    <a:pt x="1044070" y="1411633"/>
                  </a:lnTo>
                  <a:lnTo>
                    <a:pt x="1035187" y="1415440"/>
                  </a:lnTo>
                  <a:lnTo>
                    <a:pt x="1025986" y="1418930"/>
                  </a:lnTo>
                  <a:lnTo>
                    <a:pt x="1016469" y="1422420"/>
                  </a:lnTo>
                  <a:lnTo>
                    <a:pt x="1006634" y="1425593"/>
                  </a:lnTo>
                  <a:lnTo>
                    <a:pt x="996800" y="1428766"/>
                  </a:lnTo>
                  <a:lnTo>
                    <a:pt x="986330" y="1431305"/>
                  </a:lnTo>
                  <a:lnTo>
                    <a:pt x="976178" y="1433843"/>
                  </a:lnTo>
                  <a:lnTo>
                    <a:pt x="965074" y="1436064"/>
                  </a:lnTo>
                  <a:lnTo>
                    <a:pt x="953971" y="1437968"/>
                  </a:lnTo>
                  <a:lnTo>
                    <a:pt x="942550" y="1439554"/>
                  </a:lnTo>
                  <a:lnTo>
                    <a:pt x="930812" y="1440823"/>
                  </a:lnTo>
                  <a:lnTo>
                    <a:pt x="918756" y="1442093"/>
                  </a:lnTo>
                  <a:lnTo>
                    <a:pt x="906383" y="1443044"/>
                  </a:lnTo>
                  <a:lnTo>
                    <a:pt x="893693" y="1443362"/>
                  </a:lnTo>
                  <a:lnTo>
                    <a:pt x="740144" y="1448756"/>
                  </a:lnTo>
                  <a:lnTo>
                    <a:pt x="652583" y="1451611"/>
                  </a:lnTo>
                  <a:lnTo>
                    <a:pt x="613244" y="1452563"/>
                  </a:lnTo>
                  <a:lnTo>
                    <a:pt x="604044" y="1452563"/>
                  </a:lnTo>
                  <a:lnTo>
                    <a:pt x="595161" y="1452563"/>
                  </a:lnTo>
                  <a:lnTo>
                    <a:pt x="555505" y="1451611"/>
                  </a:lnTo>
                  <a:lnTo>
                    <a:pt x="467944" y="1448756"/>
                  </a:lnTo>
                  <a:lnTo>
                    <a:pt x="314395" y="1443362"/>
                  </a:lnTo>
                  <a:lnTo>
                    <a:pt x="302022" y="1443044"/>
                  </a:lnTo>
                  <a:lnTo>
                    <a:pt x="289332" y="1442093"/>
                  </a:lnTo>
                  <a:lnTo>
                    <a:pt x="277276" y="1440823"/>
                  </a:lnTo>
                  <a:lnTo>
                    <a:pt x="265856" y="1439554"/>
                  </a:lnTo>
                  <a:lnTo>
                    <a:pt x="254117" y="1437968"/>
                  </a:lnTo>
                  <a:lnTo>
                    <a:pt x="243014" y="1436064"/>
                  </a:lnTo>
                  <a:lnTo>
                    <a:pt x="232227" y="1433843"/>
                  </a:lnTo>
                  <a:lnTo>
                    <a:pt x="221758" y="1431305"/>
                  </a:lnTo>
                  <a:lnTo>
                    <a:pt x="211288" y="1428766"/>
                  </a:lnTo>
                  <a:lnTo>
                    <a:pt x="201454" y="1425593"/>
                  </a:lnTo>
                  <a:lnTo>
                    <a:pt x="191619" y="1422420"/>
                  </a:lnTo>
                  <a:lnTo>
                    <a:pt x="182419" y="1418930"/>
                  </a:lnTo>
                  <a:lnTo>
                    <a:pt x="172901" y="1415440"/>
                  </a:lnTo>
                  <a:lnTo>
                    <a:pt x="164336" y="1411633"/>
                  </a:lnTo>
                  <a:lnTo>
                    <a:pt x="155452" y="1407190"/>
                  </a:lnTo>
                  <a:lnTo>
                    <a:pt x="147521" y="1402748"/>
                  </a:lnTo>
                  <a:lnTo>
                    <a:pt x="139273" y="1398306"/>
                  </a:lnTo>
                  <a:lnTo>
                    <a:pt x="131342" y="1393230"/>
                  </a:lnTo>
                  <a:lnTo>
                    <a:pt x="123728" y="1388470"/>
                  </a:lnTo>
                  <a:lnTo>
                    <a:pt x="116431" y="1383394"/>
                  </a:lnTo>
                  <a:lnTo>
                    <a:pt x="109768" y="1378000"/>
                  </a:lnTo>
                  <a:lnTo>
                    <a:pt x="102789" y="1372288"/>
                  </a:lnTo>
                  <a:lnTo>
                    <a:pt x="96127" y="1366577"/>
                  </a:lnTo>
                  <a:lnTo>
                    <a:pt x="89782" y="1360548"/>
                  </a:lnTo>
                  <a:lnTo>
                    <a:pt x="83754" y="1354203"/>
                  </a:lnTo>
                  <a:lnTo>
                    <a:pt x="78044" y="1347857"/>
                  </a:lnTo>
                  <a:lnTo>
                    <a:pt x="72333" y="1341194"/>
                  </a:lnTo>
                  <a:lnTo>
                    <a:pt x="66940" y="1334531"/>
                  </a:lnTo>
                  <a:lnTo>
                    <a:pt x="61864" y="1327867"/>
                  </a:lnTo>
                  <a:lnTo>
                    <a:pt x="56788" y="1320570"/>
                  </a:lnTo>
                  <a:lnTo>
                    <a:pt x="52346" y="1313589"/>
                  </a:lnTo>
                  <a:lnTo>
                    <a:pt x="47905" y="1305974"/>
                  </a:lnTo>
                  <a:lnTo>
                    <a:pt x="43780" y="1298677"/>
                  </a:lnTo>
                  <a:lnTo>
                    <a:pt x="39339" y="1291062"/>
                  </a:lnTo>
                  <a:lnTo>
                    <a:pt x="35849" y="1283129"/>
                  </a:lnTo>
                  <a:lnTo>
                    <a:pt x="32360" y="1275197"/>
                  </a:lnTo>
                  <a:lnTo>
                    <a:pt x="28870" y="1266947"/>
                  </a:lnTo>
                  <a:lnTo>
                    <a:pt x="25697" y="1259015"/>
                  </a:lnTo>
                  <a:lnTo>
                    <a:pt x="22525" y="1250448"/>
                  </a:lnTo>
                  <a:lnTo>
                    <a:pt x="19670" y="1242199"/>
                  </a:lnTo>
                  <a:lnTo>
                    <a:pt x="17132" y="1233314"/>
                  </a:lnTo>
                  <a:lnTo>
                    <a:pt x="14911" y="1224747"/>
                  </a:lnTo>
                  <a:lnTo>
                    <a:pt x="12690" y="1215863"/>
                  </a:lnTo>
                  <a:lnTo>
                    <a:pt x="10786" y="1206979"/>
                  </a:lnTo>
                  <a:lnTo>
                    <a:pt x="8883" y="1197778"/>
                  </a:lnTo>
                  <a:lnTo>
                    <a:pt x="7297" y="1188893"/>
                  </a:lnTo>
                  <a:lnTo>
                    <a:pt x="4442" y="1170173"/>
                  </a:lnTo>
                  <a:lnTo>
                    <a:pt x="2221" y="1151453"/>
                  </a:lnTo>
                  <a:lnTo>
                    <a:pt x="952" y="1131781"/>
                  </a:lnTo>
                  <a:lnTo>
                    <a:pt x="317" y="1112426"/>
                  </a:lnTo>
                  <a:lnTo>
                    <a:pt x="0" y="1092437"/>
                  </a:lnTo>
                  <a:lnTo>
                    <a:pt x="634" y="1072447"/>
                  </a:lnTo>
                  <a:lnTo>
                    <a:pt x="1586" y="1052458"/>
                  </a:lnTo>
                  <a:lnTo>
                    <a:pt x="3172" y="1032151"/>
                  </a:lnTo>
                  <a:lnTo>
                    <a:pt x="5393" y="1011845"/>
                  </a:lnTo>
                  <a:lnTo>
                    <a:pt x="8248" y="990903"/>
                  </a:lnTo>
                  <a:lnTo>
                    <a:pt x="11421" y="970279"/>
                  </a:lnTo>
                  <a:lnTo>
                    <a:pt x="14911" y="949655"/>
                  </a:lnTo>
                  <a:lnTo>
                    <a:pt x="19035" y="929031"/>
                  </a:lnTo>
                  <a:lnTo>
                    <a:pt x="23476" y="908407"/>
                  </a:lnTo>
                  <a:lnTo>
                    <a:pt x="28235" y="887783"/>
                  </a:lnTo>
                  <a:lnTo>
                    <a:pt x="33628" y="867477"/>
                  </a:lnTo>
                  <a:lnTo>
                    <a:pt x="39022" y="847170"/>
                  </a:lnTo>
                  <a:lnTo>
                    <a:pt x="45050" y="826863"/>
                  </a:lnTo>
                  <a:lnTo>
                    <a:pt x="51077" y="807191"/>
                  </a:lnTo>
                  <a:lnTo>
                    <a:pt x="58057" y="787519"/>
                  </a:lnTo>
                  <a:lnTo>
                    <a:pt x="64402" y="768164"/>
                  </a:lnTo>
                  <a:lnTo>
                    <a:pt x="71381" y="748492"/>
                  </a:lnTo>
                  <a:lnTo>
                    <a:pt x="78678" y="729772"/>
                  </a:lnTo>
                  <a:lnTo>
                    <a:pt x="85975" y="711369"/>
                  </a:lnTo>
                  <a:lnTo>
                    <a:pt x="93906" y="693283"/>
                  </a:lnTo>
                  <a:lnTo>
                    <a:pt x="101520" y="675832"/>
                  </a:lnTo>
                  <a:lnTo>
                    <a:pt x="109134" y="658698"/>
                  </a:lnTo>
                  <a:lnTo>
                    <a:pt x="117065" y="641882"/>
                  </a:lnTo>
                  <a:lnTo>
                    <a:pt x="124996" y="626017"/>
                  </a:lnTo>
                  <a:lnTo>
                    <a:pt x="133245" y="610153"/>
                  </a:lnTo>
                  <a:lnTo>
                    <a:pt x="141176" y="595557"/>
                  </a:lnTo>
                  <a:lnTo>
                    <a:pt x="149425" y="581279"/>
                  </a:lnTo>
                  <a:lnTo>
                    <a:pt x="157356" y="567318"/>
                  </a:lnTo>
                  <a:lnTo>
                    <a:pt x="165604" y="554309"/>
                  </a:lnTo>
                  <a:lnTo>
                    <a:pt x="173536" y="542252"/>
                  </a:lnTo>
                  <a:lnTo>
                    <a:pt x="181467" y="530830"/>
                  </a:lnTo>
                  <a:lnTo>
                    <a:pt x="189081" y="519725"/>
                  </a:lnTo>
                  <a:lnTo>
                    <a:pt x="197012" y="510206"/>
                  </a:lnTo>
                  <a:lnTo>
                    <a:pt x="204309" y="501004"/>
                  </a:lnTo>
                  <a:lnTo>
                    <a:pt x="211606" y="493072"/>
                  </a:lnTo>
                  <a:lnTo>
                    <a:pt x="218902" y="485457"/>
                  </a:lnTo>
                  <a:lnTo>
                    <a:pt x="225248" y="479428"/>
                  </a:lnTo>
                  <a:lnTo>
                    <a:pt x="232862" y="473083"/>
                  </a:lnTo>
                  <a:lnTo>
                    <a:pt x="248407" y="460074"/>
                  </a:lnTo>
                  <a:lnTo>
                    <a:pt x="265538" y="446430"/>
                  </a:lnTo>
                  <a:lnTo>
                    <a:pt x="283622" y="432469"/>
                  </a:lnTo>
                  <a:lnTo>
                    <a:pt x="322009" y="404548"/>
                  </a:lnTo>
                  <a:lnTo>
                    <a:pt x="360396" y="375991"/>
                  </a:lnTo>
                  <a:lnTo>
                    <a:pt x="379114" y="362030"/>
                  </a:lnTo>
                  <a:lnTo>
                    <a:pt x="396562" y="348387"/>
                  </a:lnTo>
                  <a:lnTo>
                    <a:pt x="412742" y="335060"/>
                  </a:lnTo>
                  <a:lnTo>
                    <a:pt x="420039" y="328397"/>
                  </a:lnTo>
                  <a:lnTo>
                    <a:pt x="427018" y="322369"/>
                  </a:lnTo>
                  <a:lnTo>
                    <a:pt x="433364" y="316340"/>
                  </a:lnTo>
                  <a:lnTo>
                    <a:pt x="439391" y="309994"/>
                  </a:lnTo>
                  <a:lnTo>
                    <a:pt x="444784" y="304283"/>
                  </a:lnTo>
                  <a:lnTo>
                    <a:pt x="449226" y="298572"/>
                  </a:lnTo>
                  <a:lnTo>
                    <a:pt x="453033" y="293178"/>
                  </a:lnTo>
                  <a:lnTo>
                    <a:pt x="456523" y="287784"/>
                  </a:lnTo>
                  <a:lnTo>
                    <a:pt x="459061" y="283024"/>
                  </a:lnTo>
                  <a:lnTo>
                    <a:pt x="460647" y="277948"/>
                  </a:lnTo>
                  <a:lnTo>
                    <a:pt x="461282" y="274775"/>
                  </a:lnTo>
                  <a:lnTo>
                    <a:pt x="461916" y="271919"/>
                  </a:lnTo>
                  <a:lnTo>
                    <a:pt x="456840" y="270967"/>
                  </a:lnTo>
                  <a:lnTo>
                    <a:pt x="452081" y="269698"/>
                  </a:lnTo>
                  <a:lnTo>
                    <a:pt x="448274" y="267794"/>
                  </a:lnTo>
                  <a:lnTo>
                    <a:pt x="444784" y="265256"/>
                  </a:lnTo>
                  <a:lnTo>
                    <a:pt x="441929" y="262083"/>
                  </a:lnTo>
                  <a:lnTo>
                    <a:pt x="440660" y="260497"/>
                  </a:lnTo>
                  <a:lnTo>
                    <a:pt x="439708" y="258910"/>
                  </a:lnTo>
                  <a:lnTo>
                    <a:pt x="438757" y="257324"/>
                  </a:lnTo>
                  <a:lnTo>
                    <a:pt x="438440" y="255420"/>
                  </a:lnTo>
                  <a:lnTo>
                    <a:pt x="438122" y="253834"/>
                  </a:lnTo>
                  <a:lnTo>
                    <a:pt x="437488" y="251930"/>
                  </a:lnTo>
                  <a:lnTo>
                    <a:pt x="438122" y="250026"/>
                  </a:lnTo>
                  <a:lnTo>
                    <a:pt x="438440" y="248122"/>
                  </a:lnTo>
                  <a:lnTo>
                    <a:pt x="438757" y="246536"/>
                  </a:lnTo>
                  <a:lnTo>
                    <a:pt x="439708" y="244315"/>
                  </a:lnTo>
                  <a:lnTo>
                    <a:pt x="440660" y="242728"/>
                  </a:lnTo>
                  <a:lnTo>
                    <a:pt x="441929" y="241142"/>
                  </a:lnTo>
                  <a:lnTo>
                    <a:pt x="444784" y="238286"/>
                  </a:lnTo>
                  <a:lnTo>
                    <a:pt x="448274" y="236065"/>
                  </a:lnTo>
                  <a:lnTo>
                    <a:pt x="452081" y="234161"/>
                  </a:lnTo>
                  <a:lnTo>
                    <a:pt x="456840" y="232575"/>
                  </a:lnTo>
                  <a:lnTo>
                    <a:pt x="461916" y="231940"/>
                  </a:lnTo>
                  <a:lnTo>
                    <a:pt x="460647" y="227498"/>
                  </a:lnTo>
                  <a:lnTo>
                    <a:pt x="459378" y="223374"/>
                  </a:lnTo>
                  <a:lnTo>
                    <a:pt x="457792" y="219249"/>
                  </a:lnTo>
                  <a:lnTo>
                    <a:pt x="456206" y="215124"/>
                  </a:lnTo>
                  <a:lnTo>
                    <a:pt x="451764" y="206874"/>
                  </a:lnTo>
                  <a:lnTo>
                    <a:pt x="447005" y="198307"/>
                  </a:lnTo>
                  <a:lnTo>
                    <a:pt x="441295" y="189423"/>
                  </a:lnTo>
                  <a:lnTo>
                    <a:pt x="434632" y="180222"/>
                  </a:lnTo>
                  <a:lnTo>
                    <a:pt x="420039" y="159598"/>
                  </a:lnTo>
                  <a:lnTo>
                    <a:pt x="412108" y="147541"/>
                  </a:lnTo>
                  <a:lnTo>
                    <a:pt x="403542" y="134532"/>
                  </a:lnTo>
                  <a:lnTo>
                    <a:pt x="394024" y="120254"/>
                  </a:lnTo>
                  <a:lnTo>
                    <a:pt x="384190" y="104706"/>
                  </a:lnTo>
                  <a:lnTo>
                    <a:pt x="374355" y="87573"/>
                  </a:lnTo>
                  <a:lnTo>
                    <a:pt x="363886" y="68535"/>
                  </a:lnTo>
                  <a:lnTo>
                    <a:pt x="353099" y="47911"/>
                  </a:lnTo>
                  <a:lnTo>
                    <a:pt x="341996" y="25066"/>
                  </a:lnTo>
                  <a:lnTo>
                    <a:pt x="352782" y="20307"/>
                  </a:lnTo>
                  <a:lnTo>
                    <a:pt x="362617" y="15865"/>
                  </a:lnTo>
                  <a:lnTo>
                    <a:pt x="372134" y="13009"/>
                  </a:lnTo>
                  <a:lnTo>
                    <a:pt x="380700" y="11105"/>
                  </a:lnTo>
                  <a:lnTo>
                    <a:pt x="388948" y="9836"/>
                  </a:lnTo>
                  <a:lnTo>
                    <a:pt x="396562" y="9519"/>
                  </a:lnTo>
                  <a:lnTo>
                    <a:pt x="403859" y="9519"/>
                  </a:lnTo>
                  <a:lnTo>
                    <a:pt x="410522" y="10471"/>
                  </a:lnTo>
                  <a:lnTo>
                    <a:pt x="416549" y="12057"/>
                  </a:lnTo>
                  <a:lnTo>
                    <a:pt x="422894" y="14278"/>
                  </a:lnTo>
                  <a:lnTo>
                    <a:pt x="428288" y="16816"/>
                  </a:lnTo>
                  <a:lnTo>
                    <a:pt x="433681" y="19989"/>
                  </a:lnTo>
                  <a:lnTo>
                    <a:pt x="439074" y="23162"/>
                  </a:lnTo>
                  <a:lnTo>
                    <a:pt x="443833" y="26970"/>
                  </a:lnTo>
                  <a:lnTo>
                    <a:pt x="448592" y="30777"/>
                  </a:lnTo>
                  <a:lnTo>
                    <a:pt x="453033" y="34585"/>
                  </a:lnTo>
                  <a:lnTo>
                    <a:pt x="462550" y="43152"/>
                  </a:lnTo>
                  <a:lnTo>
                    <a:pt x="471434" y="51401"/>
                  </a:lnTo>
                  <a:lnTo>
                    <a:pt x="476510" y="55843"/>
                  </a:lnTo>
                  <a:lnTo>
                    <a:pt x="481268" y="59651"/>
                  </a:lnTo>
                  <a:lnTo>
                    <a:pt x="486027" y="63141"/>
                  </a:lnTo>
                  <a:lnTo>
                    <a:pt x="491738" y="66314"/>
                  </a:lnTo>
                  <a:lnTo>
                    <a:pt x="497131" y="69170"/>
                  </a:lnTo>
                  <a:lnTo>
                    <a:pt x="502841" y="72025"/>
                  </a:lnTo>
                  <a:lnTo>
                    <a:pt x="509186" y="73929"/>
                  </a:lnTo>
                  <a:lnTo>
                    <a:pt x="515531" y="75198"/>
                  </a:lnTo>
                  <a:lnTo>
                    <a:pt x="522194" y="76150"/>
                  </a:lnTo>
                  <a:lnTo>
                    <a:pt x="529808" y="76150"/>
                  </a:lnTo>
                  <a:lnTo>
                    <a:pt x="537739" y="75515"/>
                  </a:lnTo>
                  <a:lnTo>
                    <a:pt x="546304" y="74246"/>
                  </a:lnTo>
                  <a:lnTo>
                    <a:pt x="557408" y="68218"/>
                  </a:lnTo>
                  <a:lnTo>
                    <a:pt x="568195" y="62824"/>
                  </a:lnTo>
                  <a:lnTo>
                    <a:pt x="587864" y="51719"/>
                  </a:lnTo>
                  <a:lnTo>
                    <a:pt x="605313" y="41882"/>
                  </a:lnTo>
                  <a:lnTo>
                    <a:pt x="620858" y="32681"/>
                  </a:lnTo>
                  <a:lnTo>
                    <a:pt x="635452" y="24749"/>
                  </a:lnTo>
                  <a:lnTo>
                    <a:pt x="648776" y="17134"/>
                  </a:lnTo>
                  <a:lnTo>
                    <a:pt x="655438" y="13961"/>
                  </a:lnTo>
                  <a:lnTo>
                    <a:pt x="661784" y="11422"/>
                  </a:lnTo>
                  <a:lnTo>
                    <a:pt x="668446" y="8884"/>
                  </a:lnTo>
                  <a:lnTo>
                    <a:pt x="675108" y="6663"/>
                  </a:lnTo>
                  <a:lnTo>
                    <a:pt x="682088" y="4759"/>
                  </a:lnTo>
                  <a:lnTo>
                    <a:pt x="688750" y="3173"/>
                  </a:lnTo>
                  <a:lnTo>
                    <a:pt x="695729" y="1586"/>
                  </a:lnTo>
                  <a:lnTo>
                    <a:pt x="703343" y="635"/>
                  </a:lnTo>
                  <a:lnTo>
                    <a:pt x="710957" y="317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KSO_Shape"/>
            <p:cNvSpPr/>
            <p:nvPr/>
          </p:nvSpPr>
          <p:spPr bwMode="auto">
            <a:xfrm>
              <a:off x="4224895" y="3032124"/>
              <a:ext cx="554292" cy="819151"/>
            </a:xfrm>
            <a:custGeom>
              <a:avLst/>
              <a:gdLst/>
              <a:ahLst/>
              <a:cxnLst/>
              <a:rect l="0" t="0" r="r" b="b"/>
              <a:pathLst>
                <a:path w="760413" h="1123951">
                  <a:moveTo>
                    <a:pt x="556062" y="689979"/>
                  </a:moveTo>
                  <a:lnTo>
                    <a:pt x="552429" y="690206"/>
                  </a:lnTo>
                  <a:lnTo>
                    <a:pt x="549250" y="690432"/>
                  </a:lnTo>
                  <a:lnTo>
                    <a:pt x="546299" y="690886"/>
                  </a:lnTo>
                  <a:lnTo>
                    <a:pt x="543120" y="691339"/>
                  </a:lnTo>
                  <a:lnTo>
                    <a:pt x="539941" y="692020"/>
                  </a:lnTo>
                  <a:lnTo>
                    <a:pt x="536989" y="692927"/>
                  </a:lnTo>
                  <a:lnTo>
                    <a:pt x="534038" y="694060"/>
                  </a:lnTo>
                  <a:lnTo>
                    <a:pt x="531086" y="694967"/>
                  </a:lnTo>
                  <a:lnTo>
                    <a:pt x="528361" y="696328"/>
                  </a:lnTo>
                  <a:lnTo>
                    <a:pt x="525637" y="697688"/>
                  </a:lnTo>
                  <a:lnTo>
                    <a:pt x="520414" y="701089"/>
                  </a:lnTo>
                  <a:lnTo>
                    <a:pt x="515419" y="704717"/>
                  </a:lnTo>
                  <a:lnTo>
                    <a:pt x="510878" y="708798"/>
                  </a:lnTo>
                  <a:lnTo>
                    <a:pt x="506791" y="713106"/>
                  </a:lnTo>
                  <a:lnTo>
                    <a:pt x="503158" y="718094"/>
                  </a:lnTo>
                  <a:lnTo>
                    <a:pt x="499752" y="723536"/>
                  </a:lnTo>
                  <a:lnTo>
                    <a:pt x="498617" y="726257"/>
                  </a:lnTo>
                  <a:lnTo>
                    <a:pt x="497027" y="728978"/>
                  </a:lnTo>
                  <a:lnTo>
                    <a:pt x="496119" y="731925"/>
                  </a:lnTo>
                  <a:lnTo>
                    <a:pt x="495211" y="734873"/>
                  </a:lnTo>
                  <a:lnTo>
                    <a:pt x="494076" y="737820"/>
                  </a:lnTo>
                  <a:lnTo>
                    <a:pt x="493622" y="740768"/>
                  </a:lnTo>
                  <a:lnTo>
                    <a:pt x="492940" y="744169"/>
                  </a:lnTo>
                  <a:lnTo>
                    <a:pt x="492713" y="747116"/>
                  </a:lnTo>
                  <a:lnTo>
                    <a:pt x="492259" y="750291"/>
                  </a:lnTo>
                  <a:lnTo>
                    <a:pt x="492032" y="753918"/>
                  </a:lnTo>
                  <a:lnTo>
                    <a:pt x="492259" y="757093"/>
                  </a:lnTo>
                  <a:lnTo>
                    <a:pt x="492713" y="760267"/>
                  </a:lnTo>
                  <a:lnTo>
                    <a:pt x="492940" y="763215"/>
                  </a:lnTo>
                  <a:lnTo>
                    <a:pt x="493622" y="766616"/>
                  </a:lnTo>
                  <a:lnTo>
                    <a:pt x="494076" y="769563"/>
                  </a:lnTo>
                  <a:lnTo>
                    <a:pt x="495211" y="772511"/>
                  </a:lnTo>
                  <a:lnTo>
                    <a:pt x="496119" y="775458"/>
                  </a:lnTo>
                  <a:lnTo>
                    <a:pt x="497027" y="778406"/>
                  </a:lnTo>
                  <a:lnTo>
                    <a:pt x="498617" y="781353"/>
                  </a:lnTo>
                  <a:lnTo>
                    <a:pt x="499752" y="784074"/>
                  </a:lnTo>
                  <a:lnTo>
                    <a:pt x="503158" y="789289"/>
                  </a:lnTo>
                  <a:lnTo>
                    <a:pt x="506791" y="794277"/>
                  </a:lnTo>
                  <a:lnTo>
                    <a:pt x="510878" y="798585"/>
                  </a:lnTo>
                  <a:lnTo>
                    <a:pt x="515419" y="802667"/>
                  </a:lnTo>
                  <a:lnTo>
                    <a:pt x="520414" y="806521"/>
                  </a:lnTo>
                  <a:lnTo>
                    <a:pt x="525637" y="809695"/>
                  </a:lnTo>
                  <a:lnTo>
                    <a:pt x="528361" y="810829"/>
                  </a:lnTo>
                  <a:lnTo>
                    <a:pt x="531086" y="812416"/>
                  </a:lnTo>
                  <a:lnTo>
                    <a:pt x="534038" y="813323"/>
                  </a:lnTo>
                  <a:lnTo>
                    <a:pt x="536989" y="814457"/>
                  </a:lnTo>
                  <a:lnTo>
                    <a:pt x="539941" y="815364"/>
                  </a:lnTo>
                  <a:lnTo>
                    <a:pt x="543120" y="816044"/>
                  </a:lnTo>
                  <a:lnTo>
                    <a:pt x="546299" y="816724"/>
                  </a:lnTo>
                  <a:lnTo>
                    <a:pt x="549250" y="816951"/>
                  </a:lnTo>
                  <a:lnTo>
                    <a:pt x="552429" y="817178"/>
                  </a:lnTo>
                  <a:lnTo>
                    <a:pt x="556062" y="817404"/>
                  </a:lnTo>
                  <a:lnTo>
                    <a:pt x="559241" y="817178"/>
                  </a:lnTo>
                  <a:lnTo>
                    <a:pt x="562420" y="816951"/>
                  </a:lnTo>
                  <a:lnTo>
                    <a:pt x="565371" y="816724"/>
                  </a:lnTo>
                  <a:lnTo>
                    <a:pt x="568777" y="816044"/>
                  </a:lnTo>
                  <a:lnTo>
                    <a:pt x="571729" y="815364"/>
                  </a:lnTo>
                  <a:lnTo>
                    <a:pt x="574681" y="814457"/>
                  </a:lnTo>
                  <a:lnTo>
                    <a:pt x="577633" y="813323"/>
                  </a:lnTo>
                  <a:lnTo>
                    <a:pt x="580811" y="812416"/>
                  </a:lnTo>
                  <a:lnTo>
                    <a:pt x="583536" y="811056"/>
                  </a:lnTo>
                  <a:lnTo>
                    <a:pt x="586261" y="809695"/>
                  </a:lnTo>
                  <a:lnTo>
                    <a:pt x="591483" y="806521"/>
                  </a:lnTo>
                  <a:lnTo>
                    <a:pt x="596478" y="802667"/>
                  </a:lnTo>
                  <a:lnTo>
                    <a:pt x="601019" y="798585"/>
                  </a:lnTo>
                  <a:lnTo>
                    <a:pt x="604879" y="794277"/>
                  </a:lnTo>
                  <a:lnTo>
                    <a:pt x="608739" y="789289"/>
                  </a:lnTo>
                  <a:lnTo>
                    <a:pt x="611918" y="784074"/>
                  </a:lnTo>
                  <a:lnTo>
                    <a:pt x="613280" y="781353"/>
                  </a:lnTo>
                  <a:lnTo>
                    <a:pt x="614643" y="778406"/>
                  </a:lnTo>
                  <a:lnTo>
                    <a:pt x="615551" y="775458"/>
                  </a:lnTo>
                  <a:lnTo>
                    <a:pt x="616686" y="772511"/>
                  </a:lnTo>
                  <a:lnTo>
                    <a:pt x="617595" y="769563"/>
                  </a:lnTo>
                  <a:lnTo>
                    <a:pt x="618276" y="766616"/>
                  </a:lnTo>
                  <a:lnTo>
                    <a:pt x="618957" y="763215"/>
                  </a:lnTo>
                  <a:lnTo>
                    <a:pt x="619184" y="760267"/>
                  </a:lnTo>
                  <a:lnTo>
                    <a:pt x="619411" y="757093"/>
                  </a:lnTo>
                  <a:lnTo>
                    <a:pt x="619638" y="753918"/>
                  </a:lnTo>
                  <a:lnTo>
                    <a:pt x="619411" y="750291"/>
                  </a:lnTo>
                  <a:lnTo>
                    <a:pt x="619184" y="747116"/>
                  </a:lnTo>
                  <a:lnTo>
                    <a:pt x="618957" y="744169"/>
                  </a:lnTo>
                  <a:lnTo>
                    <a:pt x="618276" y="740768"/>
                  </a:lnTo>
                  <a:lnTo>
                    <a:pt x="617595" y="737820"/>
                  </a:lnTo>
                  <a:lnTo>
                    <a:pt x="616686" y="734873"/>
                  </a:lnTo>
                  <a:lnTo>
                    <a:pt x="615551" y="731925"/>
                  </a:lnTo>
                  <a:lnTo>
                    <a:pt x="614643" y="728978"/>
                  </a:lnTo>
                  <a:lnTo>
                    <a:pt x="613280" y="726257"/>
                  </a:lnTo>
                  <a:lnTo>
                    <a:pt x="611918" y="723536"/>
                  </a:lnTo>
                  <a:lnTo>
                    <a:pt x="608739" y="718094"/>
                  </a:lnTo>
                  <a:lnTo>
                    <a:pt x="604879" y="713106"/>
                  </a:lnTo>
                  <a:lnTo>
                    <a:pt x="601019" y="708798"/>
                  </a:lnTo>
                  <a:lnTo>
                    <a:pt x="596478" y="704717"/>
                  </a:lnTo>
                  <a:lnTo>
                    <a:pt x="591483" y="701089"/>
                  </a:lnTo>
                  <a:lnTo>
                    <a:pt x="586261" y="697688"/>
                  </a:lnTo>
                  <a:lnTo>
                    <a:pt x="583536" y="696328"/>
                  </a:lnTo>
                  <a:lnTo>
                    <a:pt x="580811" y="694967"/>
                  </a:lnTo>
                  <a:lnTo>
                    <a:pt x="577633" y="694060"/>
                  </a:lnTo>
                  <a:lnTo>
                    <a:pt x="574681" y="692927"/>
                  </a:lnTo>
                  <a:lnTo>
                    <a:pt x="571729" y="692020"/>
                  </a:lnTo>
                  <a:lnTo>
                    <a:pt x="568777" y="691339"/>
                  </a:lnTo>
                  <a:lnTo>
                    <a:pt x="565371" y="690886"/>
                  </a:lnTo>
                  <a:lnTo>
                    <a:pt x="562420" y="690432"/>
                  </a:lnTo>
                  <a:lnTo>
                    <a:pt x="559241" y="690206"/>
                  </a:lnTo>
                  <a:lnTo>
                    <a:pt x="556062" y="689979"/>
                  </a:lnTo>
                  <a:close/>
                  <a:moveTo>
                    <a:pt x="199810" y="689979"/>
                  </a:moveTo>
                  <a:lnTo>
                    <a:pt x="196631" y="690206"/>
                  </a:lnTo>
                  <a:lnTo>
                    <a:pt x="193453" y="690886"/>
                  </a:lnTo>
                  <a:lnTo>
                    <a:pt x="190047" y="691339"/>
                  </a:lnTo>
                  <a:lnTo>
                    <a:pt x="187095" y="692020"/>
                  </a:lnTo>
                  <a:lnTo>
                    <a:pt x="184143" y="692927"/>
                  </a:lnTo>
                  <a:lnTo>
                    <a:pt x="181192" y="694060"/>
                  </a:lnTo>
                  <a:lnTo>
                    <a:pt x="178240" y="694967"/>
                  </a:lnTo>
                  <a:lnTo>
                    <a:pt x="175515" y="696328"/>
                  </a:lnTo>
                  <a:lnTo>
                    <a:pt x="172563" y="697688"/>
                  </a:lnTo>
                  <a:lnTo>
                    <a:pt x="167341" y="701089"/>
                  </a:lnTo>
                  <a:lnTo>
                    <a:pt x="162573" y="704490"/>
                  </a:lnTo>
                  <a:lnTo>
                    <a:pt x="158032" y="708798"/>
                  </a:lnTo>
                  <a:lnTo>
                    <a:pt x="153945" y="713106"/>
                  </a:lnTo>
                  <a:lnTo>
                    <a:pt x="150085" y="718094"/>
                  </a:lnTo>
                  <a:lnTo>
                    <a:pt x="146906" y="723536"/>
                  </a:lnTo>
                  <a:lnTo>
                    <a:pt x="145771" y="726257"/>
                  </a:lnTo>
                  <a:lnTo>
                    <a:pt x="144408" y="728978"/>
                  </a:lnTo>
                  <a:lnTo>
                    <a:pt x="143273" y="731925"/>
                  </a:lnTo>
                  <a:lnTo>
                    <a:pt x="142138" y="734646"/>
                  </a:lnTo>
                  <a:lnTo>
                    <a:pt x="141457" y="737820"/>
                  </a:lnTo>
                  <a:lnTo>
                    <a:pt x="140775" y="740768"/>
                  </a:lnTo>
                  <a:lnTo>
                    <a:pt x="140321" y="743942"/>
                  </a:lnTo>
                  <a:lnTo>
                    <a:pt x="139640" y="747116"/>
                  </a:lnTo>
                  <a:lnTo>
                    <a:pt x="139413" y="750291"/>
                  </a:lnTo>
                  <a:lnTo>
                    <a:pt x="139413" y="753692"/>
                  </a:lnTo>
                  <a:lnTo>
                    <a:pt x="139413" y="756866"/>
                  </a:lnTo>
                  <a:lnTo>
                    <a:pt x="139640" y="760040"/>
                  </a:lnTo>
                  <a:lnTo>
                    <a:pt x="140321" y="763215"/>
                  </a:lnTo>
                  <a:lnTo>
                    <a:pt x="140775" y="766616"/>
                  </a:lnTo>
                  <a:lnTo>
                    <a:pt x="141457" y="769563"/>
                  </a:lnTo>
                  <a:lnTo>
                    <a:pt x="142138" y="772511"/>
                  </a:lnTo>
                  <a:lnTo>
                    <a:pt x="143273" y="775458"/>
                  </a:lnTo>
                  <a:lnTo>
                    <a:pt x="144408" y="778406"/>
                  </a:lnTo>
                  <a:lnTo>
                    <a:pt x="145771" y="781353"/>
                  </a:lnTo>
                  <a:lnTo>
                    <a:pt x="146906" y="784074"/>
                  </a:lnTo>
                  <a:lnTo>
                    <a:pt x="150085" y="789289"/>
                  </a:lnTo>
                  <a:lnTo>
                    <a:pt x="153945" y="794277"/>
                  </a:lnTo>
                  <a:lnTo>
                    <a:pt x="158032" y="798585"/>
                  </a:lnTo>
                  <a:lnTo>
                    <a:pt x="162573" y="802667"/>
                  </a:lnTo>
                  <a:lnTo>
                    <a:pt x="167341" y="806521"/>
                  </a:lnTo>
                  <a:lnTo>
                    <a:pt x="172563" y="809695"/>
                  </a:lnTo>
                  <a:lnTo>
                    <a:pt x="175515" y="810829"/>
                  </a:lnTo>
                  <a:lnTo>
                    <a:pt x="178240" y="812190"/>
                  </a:lnTo>
                  <a:lnTo>
                    <a:pt x="181192" y="813323"/>
                  </a:lnTo>
                  <a:lnTo>
                    <a:pt x="184143" y="814457"/>
                  </a:lnTo>
                  <a:lnTo>
                    <a:pt x="187095" y="815137"/>
                  </a:lnTo>
                  <a:lnTo>
                    <a:pt x="190047" y="815817"/>
                  </a:lnTo>
                  <a:lnTo>
                    <a:pt x="193453" y="816724"/>
                  </a:lnTo>
                  <a:lnTo>
                    <a:pt x="196631" y="816951"/>
                  </a:lnTo>
                  <a:lnTo>
                    <a:pt x="199810" y="817178"/>
                  </a:lnTo>
                  <a:lnTo>
                    <a:pt x="203216" y="817178"/>
                  </a:lnTo>
                  <a:lnTo>
                    <a:pt x="206395" y="817178"/>
                  </a:lnTo>
                  <a:lnTo>
                    <a:pt x="209574" y="816951"/>
                  </a:lnTo>
                  <a:lnTo>
                    <a:pt x="212752" y="816724"/>
                  </a:lnTo>
                  <a:lnTo>
                    <a:pt x="215931" y="815817"/>
                  </a:lnTo>
                  <a:lnTo>
                    <a:pt x="219110" y="815137"/>
                  </a:lnTo>
                  <a:lnTo>
                    <a:pt x="222062" y="814457"/>
                  </a:lnTo>
                  <a:lnTo>
                    <a:pt x="225013" y="813323"/>
                  </a:lnTo>
                  <a:lnTo>
                    <a:pt x="227738" y="812190"/>
                  </a:lnTo>
                  <a:lnTo>
                    <a:pt x="230463" y="810829"/>
                  </a:lnTo>
                  <a:lnTo>
                    <a:pt x="233415" y="809695"/>
                  </a:lnTo>
                  <a:lnTo>
                    <a:pt x="238637" y="806521"/>
                  </a:lnTo>
                  <a:lnTo>
                    <a:pt x="243632" y="802667"/>
                  </a:lnTo>
                  <a:lnTo>
                    <a:pt x="247946" y="798585"/>
                  </a:lnTo>
                  <a:lnTo>
                    <a:pt x="252260" y="794277"/>
                  </a:lnTo>
                  <a:lnTo>
                    <a:pt x="255666" y="789289"/>
                  </a:lnTo>
                  <a:lnTo>
                    <a:pt x="259072" y="784074"/>
                  </a:lnTo>
                  <a:lnTo>
                    <a:pt x="260434" y="781353"/>
                  </a:lnTo>
                  <a:lnTo>
                    <a:pt x="261797" y="778406"/>
                  </a:lnTo>
                  <a:lnTo>
                    <a:pt x="262932" y="775458"/>
                  </a:lnTo>
                  <a:lnTo>
                    <a:pt x="264067" y="772511"/>
                  </a:lnTo>
                  <a:lnTo>
                    <a:pt x="264748" y="769563"/>
                  </a:lnTo>
                  <a:lnTo>
                    <a:pt x="265430" y="766616"/>
                  </a:lnTo>
                  <a:lnTo>
                    <a:pt x="265884" y="763215"/>
                  </a:lnTo>
                  <a:lnTo>
                    <a:pt x="266565" y="760040"/>
                  </a:lnTo>
                  <a:lnTo>
                    <a:pt x="266792" y="756866"/>
                  </a:lnTo>
                  <a:lnTo>
                    <a:pt x="266792" y="753692"/>
                  </a:lnTo>
                  <a:lnTo>
                    <a:pt x="266792" y="750291"/>
                  </a:lnTo>
                  <a:lnTo>
                    <a:pt x="266565" y="747116"/>
                  </a:lnTo>
                  <a:lnTo>
                    <a:pt x="265884" y="743942"/>
                  </a:lnTo>
                  <a:lnTo>
                    <a:pt x="265430" y="740768"/>
                  </a:lnTo>
                  <a:lnTo>
                    <a:pt x="264748" y="737820"/>
                  </a:lnTo>
                  <a:lnTo>
                    <a:pt x="264067" y="734646"/>
                  </a:lnTo>
                  <a:lnTo>
                    <a:pt x="262932" y="731925"/>
                  </a:lnTo>
                  <a:lnTo>
                    <a:pt x="261797" y="728978"/>
                  </a:lnTo>
                  <a:lnTo>
                    <a:pt x="260434" y="726257"/>
                  </a:lnTo>
                  <a:lnTo>
                    <a:pt x="259072" y="723536"/>
                  </a:lnTo>
                  <a:lnTo>
                    <a:pt x="255666" y="718094"/>
                  </a:lnTo>
                  <a:lnTo>
                    <a:pt x="252260" y="713106"/>
                  </a:lnTo>
                  <a:lnTo>
                    <a:pt x="247946" y="708798"/>
                  </a:lnTo>
                  <a:lnTo>
                    <a:pt x="243632" y="704490"/>
                  </a:lnTo>
                  <a:lnTo>
                    <a:pt x="238637" y="701089"/>
                  </a:lnTo>
                  <a:lnTo>
                    <a:pt x="233415" y="697688"/>
                  </a:lnTo>
                  <a:lnTo>
                    <a:pt x="230463" y="696328"/>
                  </a:lnTo>
                  <a:lnTo>
                    <a:pt x="227738" y="694967"/>
                  </a:lnTo>
                  <a:lnTo>
                    <a:pt x="225013" y="694060"/>
                  </a:lnTo>
                  <a:lnTo>
                    <a:pt x="222062" y="692927"/>
                  </a:lnTo>
                  <a:lnTo>
                    <a:pt x="219110" y="692020"/>
                  </a:lnTo>
                  <a:lnTo>
                    <a:pt x="215931" y="691339"/>
                  </a:lnTo>
                  <a:lnTo>
                    <a:pt x="212752" y="690886"/>
                  </a:lnTo>
                  <a:lnTo>
                    <a:pt x="209574" y="690206"/>
                  </a:lnTo>
                  <a:lnTo>
                    <a:pt x="206395" y="689979"/>
                  </a:lnTo>
                  <a:lnTo>
                    <a:pt x="203216" y="689979"/>
                  </a:lnTo>
                  <a:lnTo>
                    <a:pt x="199810" y="689979"/>
                  </a:lnTo>
                  <a:close/>
                  <a:moveTo>
                    <a:pt x="201627" y="243083"/>
                  </a:moveTo>
                  <a:lnTo>
                    <a:pt x="197313" y="243310"/>
                  </a:lnTo>
                  <a:lnTo>
                    <a:pt x="193453" y="243763"/>
                  </a:lnTo>
                  <a:lnTo>
                    <a:pt x="189366" y="244443"/>
                  </a:lnTo>
                  <a:lnTo>
                    <a:pt x="185733" y="245123"/>
                  </a:lnTo>
                  <a:lnTo>
                    <a:pt x="181873" y="246257"/>
                  </a:lnTo>
                  <a:lnTo>
                    <a:pt x="178467" y="247391"/>
                  </a:lnTo>
                  <a:lnTo>
                    <a:pt x="174834" y="248978"/>
                  </a:lnTo>
                  <a:lnTo>
                    <a:pt x="171428" y="250112"/>
                  </a:lnTo>
                  <a:lnTo>
                    <a:pt x="168476" y="251926"/>
                  </a:lnTo>
                  <a:lnTo>
                    <a:pt x="165525" y="253739"/>
                  </a:lnTo>
                  <a:lnTo>
                    <a:pt x="162346" y="255780"/>
                  </a:lnTo>
                  <a:lnTo>
                    <a:pt x="159621" y="257594"/>
                  </a:lnTo>
                  <a:lnTo>
                    <a:pt x="156896" y="259861"/>
                  </a:lnTo>
                  <a:lnTo>
                    <a:pt x="154399" y="262129"/>
                  </a:lnTo>
                  <a:lnTo>
                    <a:pt x="152128" y="264623"/>
                  </a:lnTo>
                  <a:lnTo>
                    <a:pt x="149858" y="267117"/>
                  </a:lnTo>
                  <a:lnTo>
                    <a:pt x="148041" y="269838"/>
                  </a:lnTo>
                  <a:lnTo>
                    <a:pt x="145998" y="272558"/>
                  </a:lnTo>
                  <a:lnTo>
                    <a:pt x="144181" y="275506"/>
                  </a:lnTo>
                  <a:lnTo>
                    <a:pt x="142365" y="278454"/>
                  </a:lnTo>
                  <a:lnTo>
                    <a:pt x="141002" y="281628"/>
                  </a:lnTo>
                  <a:lnTo>
                    <a:pt x="139640" y="284575"/>
                  </a:lnTo>
                  <a:lnTo>
                    <a:pt x="138505" y="287750"/>
                  </a:lnTo>
                  <a:lnTo>
                    <a:pt x="137143" y="291151"/>
                  </a:lnTo>
                  <a:lnTo>
                    <a:pt x="136461" y="294325"/>
                  </a:lnTo>
                  <a:lnTo>
                    <a:pt x="135553" y="297726"/>
                  </a:lnTo>
                  <a:lnTo>
                    <a:pt x="134872" y="301354"/>
                  </a:lnTo>
                  <a:lnTo>
                    <a:pt x="134418" y="304755"/>
                  </a:lnTo>
                  <a:lnTo>
                    <a:pt x="133964" y="308156"/>
                  </a:lnTo>
                  <a:lnTo>
                    <a:pt x="133737" y="315412"/>
                  </a:lnTo>
                  <a:lnTo>
                    <a:pt x="133737" y="408600"/>
                  </a:lnTo>
                  <a:lnTo>
                    <a:pt x="133737" y="412908"/>
                  </a:lnTo>
                  <a:lnTo>
                    <a:pt x="133964" y="416989"/>
                  </a:lnTo>
                  <a:lnTo>
                    <a:pt x="134418" y="420844"/>
                  </a:lnTo>
                  <a:lnTo>
                    <a:pt x="134872" y="424698"/>
                  </a:lnTo>
                  <a:lnTo>
                    <a:pt x="136007" y="428326"/>
                  </a:lnTo>
                  <a:lnTo>
                    <a:pt x="136688" y="432180"/>
                  </a:lnTo>
                  <a:lnTo>
                    <a:pt x="138051" y="435581"/>
                  </a:lnTo>
                  <a:lnTo>
                    <a:pt x="139186" y="438756"/>
                  </a:lnTo>
                  <a:lnTo>
                    <a:pt x="140775" y="442157"/>
                  </a:lnTo>
                  <a:lnTo>
                    <a:pt x="142138" y="445331"/>
                  </a:lnTo>
                  <a:lnTo>
                    <a:pt x="143954" y="448279"/>
                  </a:lnTo>
                  <a:lnTo>
                    <a:pt x="145998" y="451226"/>
                  </a:lnTo>
                  <a:lnTo>
                    <a:pt x="148041" y="453947"/>
                  </a:lnTo>
                  <a:lnTo>
                    <a:pt x="150085" y="456895"/>
                  </a:lnTo>
                  <a:lnTo>
                    <a:pt x="152355" y="459389"/>
                  </a:lnTo>
                  <a:lnTo>
                    <a:pt x="154626" y="461429"/>
                  </a:lnTo>
                  <a:lnTo>
                    <a:pt x="157124" y="463697"/>
                  </a:lnTo>
                  <a:lnTo>
                    <a:pt x="159848" y="465964"/>
                  </a:lnTo>
                  <a:lnTo>
                    <a:pt x="162573" y="468005"/>
                  </a:lnTo>
                  <a:lnTo>
                    <a:pt x="165525" y="470045"/>
                  </a:lnTo>
                  <a:lnTo>
                    <a:pt x="168476" y="471406"/>
                  </a:lnTo>
                  <a:lnTo>
                    <a:pt x="171428" y="473220"/>
                  </a:lnTo>
                  <a:lnTo>
                    <a:pt x="174607" y="474807"/>
                  </a:lnTo>
                  <a:lnTo>
                    <a:pt x="178013" y="475940"/>
                  </a:lnTo>
                  <a:lnTo>
                    <a:pt x="181192" y="477074"/>
                  </a:lnTo>
                  <a:lnTo>
                    <a:pt x="184597" y="477981"/>
                  </a:lnTo>
                  <a:lnTo>
                    <a:pt x="187776" y="478888"/>
                  </a:lnTo>
                  <a:lnTo>
                    <a:pt x="191409" y="479795"/>
                  </a:lnTo>
                  <a:lnTo>
                    <a:pt x="195042" y="480248"/>
                  </a:lnTo>
                  <a:lnTo>
                    <a:pt x="198675" y="480702"/>
                  </a:lnTo>
                  <a:lnTo>
                    <a:pt x="202308" y="480702"/>
                  </a:lnTo>
                  <a:lnTo>
                    <a:pt x="206168" y="480929"/>
                  </a:lnTo>
                  <a:lnTo>
                    <a:pt x="554246" y="480929"/>
                  </a:lnTo>
                  <a:lnTo>
                    <a:pt x="557879" y="480702"/>
                  </a:lnTo>
                  <a:lnTo>
                    <a:pt x="561739" y="480702"/>
                  </a:lnTo>
                  <a:lnTo>
                    <a:pt x="565144" y="480248"/>
                  </a:lnTo>
                  <a:lnTo>
                    <a:pt x="569004" y="479795"/>
                  </a:lnTo>
                  <a:lnTo>
                    <a:pt x="572410" y="478888"/>
                  </a:lnTo>
                  <a:lnTo>
                    <a:pt x="576043" y="477981"/>
                  </a:lnTo>
                  <a:lnTo>
                    <a:pt x="579222" y="477074"/>
                  </a:lnTo>
                  <a:lnTo>
                    <a:pt x="582401" y="475940"/>
                  </a:lnTo>
                  <a:lnTo>
                    <a:pt x="585580" y="474807"/>
                  </a:lnTo>
                  <a:lnTo>
                    <a:pt x="588985" y="473220"/>
                  </a:lnTo>
                  <a:lnTo>
                    <a:pt x="591937" y="471406"/>
                  </a:lnTo>
                  <a:lnTo>
                    <a:pt x="594889" y="470045"/>
                  </a:lnTo>
                  <a:lnTo>
                    <a:pt x="597614" y="468005"/>
                  </a:lnTo>
                  <a:lnTo>
                    <a:pt x="600338" y="465964"/>
                  </a:lnTo>
                  <a:lnTo>
                    <a:pt x="603063" y="463697"/>
                  </a:lnTo>
                  <a:lnTo>
                    <a:pt x="605561" y="461429"/>
                  </a:lnTo>
                  <a:lnTo>
                    <a:pt x="607831" y="459389"/>
                  </a:lnTo>
                  <a:lnTo>
                    <a:pt x="610329" y="456895"/>
                  </a:lnTo>
                  <a:lnTo>
                    <a:pt x="612372" y="453947"/>
                  </a:lnTo>
                  <a:lnTo>
                    <a:pt x="614416" y="451226"/>
                  </a:lnTo>
                  <a:lnTo>
                    <a:pt x="616459" y="448279"/>
                  </a:lnTo>
                  <a:lnTo>
                    <a:pt x="618049" y="445331"/>
                  </a:lnTo>
                  <a:lnTo>
                    <a:pt x="619638" y="442157"/>
                  </a:lnTo>
                  <a:lnTo>
                    <a:pt x="621227" y="438756"/>
                  </a:lnTo>
                  <a:lnTo>
                    <a:pt x="622363" y="435581"/>
                  </a:lnTo>
                  <a:lnTo>
                    <a:pt x="623725" y="432180"/>
                  </a:lnTo>
                  <a:lnTo>
                    <a:pt x="624633" y="428326"/>
                  </a:lnTo>
                  <a:lnTo>
                    <a:pt x="625314" y="424698"/>
                  </a:lnTo>
                  <a:lnTo>
                    <a:pt x="625769" y="420844"/>
                  </a:lnTo>
                  <a:lnTo>
                    <a:pt x="626450" y="416989"/>
                  </a:lnTo>
                  <a:lnTo>
                    <a:pt x="626677" y="412908"/>
                  </a:lnTo>
                  <a:lnTo>
                    <a:pt x="626677" y="408600"/>
                  </a:lnTo>
                  <a:lnTo>
                    <a:pt x="626677" y="315412"/>
                  </a:lnTo>
                  <a:lnTo>
                    <a:pt x="626450" y="308156"/>
                  </a:lnTo>
                  <a:lnTo>
                    <a:pt x="626223" y="304755"/>
                  </a:lnTo>
                  <a:lnTo>
                    <a:pt x="625314" y="301354"/>
                  </a:lnTo>
                  <a:lnTo>
                    <a:pt x="624860" y="297726"/>
                  </a:lnTo>
                  <a:lnTo>
                    <a:pt x="624179" y="294325"/>
                  </a:lnTo>
                  <a:lnTo>
                    <a:pt x="623044" y="291151"/>
                  </a:lnTo>
                  <a:lnTo>
                    <a:pt x="621909" y="287750"/>
                  </a:lnTo>
                  <a:lnTo>
                    <a:pt x="620773" y="284575"/>
                  </a:lnTo>
                  <a:lnTo>
                    <a:pt x="619411" y="281628"/>
                  </a:lnTo>
                  <a:lnTo>
                    <a:pt x="617822" y="278454"/>
                  </a:lnTo>
                  <a:lnTo>
                    <a:pt x="616232" y="275506"/>
                  </a:lnTo>
                  <a:lnTo>
                    <a:pt x="614416" y="272558"/>
                  </a:lnTo>
                  <a:lnTo>
                    <a:pt x="612372" y="269838"/>
                  </a:lnTo>
                  <a:lnTo>
                    <a:pt x="610329" y="267117"/>
                  </a:lnTo>
                  <a:lnTo>
                    <a:pt x="608058" y="264623"/>
                  </a:lnTo>
                  <a:lnTo>
                    <a:pt x="606015" y="262129"/>
                  </a:lnTo>
                  <a:lnTo>
                    <a:pt x="603517" y="259861"/>
                  </a:lnTo>
                  <a:lnTo>
                    <a:pt x="600565" y="257594"/>
                  </a:lnTo>
                  <a:lnTo>
                    <a:pt x="597841" y="255780"/>
                  </a:lnTo>
                  <a:lnTo>
                    <a:pt x="595116" y="253739"/>
                  </a:lnTo>
                  <a:lnTo>
                    <a:pt x="591937" y="251926"/>
                  </a:lnTo>
                  <a:lnTo>
                    <a:pt x="588985" y="250112"/>
                  </a:lnTo>
                  <a:lnTo>
                    <a:pt x="585352" y="248978"/>
                  </a:lnTo>
                  <a:lnTo>
                    <a:pt x="582174" y="247391"/>
                  </a:lnTo>
                  <a:lnTo>
                    <a:pt x="578541" y="246257"/>
                  </a:lnTo>
                  <a:lnTo>
                    <a:pt x="574681" y="245123"/>
                  </a:lnTo>
                  <a:lnTo>
                    <a:pt x="571048" y="244443"/>
                  </a:lnTo>
                  <a:lnTo>
                    <a:pt x="566961" y="243763"/>
                  </a:lnTo>
                  <a:lnTo>
                    <a:pt x="562874" y="243310"/>
                  </a:lnTo>
                  <a:lnTo>
                    <a:pt x="558787" y="243083"/>
                  </a:lnTo>
                  <a:lnTo>
                    <a:pt x="554246" y="243083"/>
                  </a:lnTo>
                  <a:lnTo>
                    <a:pt x="206168" y="243083"/>
                  </a:lnTo>
                  <a:lnTo>
                    <a:pt x="201627" y="243083"/>
                  </a:lnTo>
                  <a:close/>
                  <a:moveTo>
                    <a:pt x="297217" y="126767"/>
                  </a:moveTo>
                  <a:lnTo>
                    <a:pt x="294493" y="126994"/>
                  </a:lnTo>
                  <a:lnTo>
                    <a:pt x="291768" y="127448"/>
                  </a:lnTo>
                  <a:lnTo>
                    <a:pt x="289043" y="127901"/>
                  </a:lnTo>
                  <a:lnTo>
                    <a:pt x="286546" y="128355"/>
                  </a:lnTo>
                  <a:lnTo>
                    <a:pt x="284048" y="129035"/>
                  </a:lnTo>
                  <a:lnTo>
                    <a:pt x="281778" y="130168"/>
                  </a:lnTo>
                  <a:lnTo>
                    <a:pt x="279507" y="131075"/>
                  </a:lnTo>
                  <a:lnTo>
                    <a:pt x="277464" y="132436"/>
                  </a:lnTo>
                  <a:lnTo>
                    <a:pt x="275647" y="133796"/>
                  </a:lnTo>
                  <a:lnTo>
                    <a:pt x="274058" y="135157"/>
                  </a:lnTo>
                  <a:lnTo>
                    <a:pt x="272468" y="136517"/>
                  </a:lnTo>
                  <a:lnTo>
                    <a:pt x="271333" y="138331"/>
                  </a:lnTo>
                  <a:lnTo>
                    <a:pt x="270198" y="140145"/>
                  </a:lnTo>
                  <a:lnTo>
                    <a:pt x="269744" y="141732"/>
                  </a:lnTo>
                  <a:lnTo>
                    <a:pt x="269290" y="143546"/>
                  </a:lnTo>
                  <a:lnTo>
                    <a:pt x="269062" y="145586"/>
                  </a:lnTo>
                  <a:lnTo>
                    <a:pt x="269062" y="178236"/>
                  </a:lnTo>
                  <a:lnTo>
                    <a:pt x="269290" y="179824"/>
                  </a:lnTo>
                  <a:lnTo>
                    <a:pt x="269517" y="181864"/>
                  </a:lnTo>
                  <a:lnTo>
                    <a:pt x="270198" y="183678"/>
                  </a:lnTo>
                  <a:lnTo>
                    <a:pt x="271333" y="185492"/>
                  </a:lnTo>
                  <a:lnTo>
                    <a:pt x="272468" y="186852"/>
                  </a:lnTo>
                  <a:lnTo>
                    <a:pt x="273831" y="188439"/>
                  </a:lnTo>
                  <a:lnTo>
                    <a:pt x="275420" y="189800"/>
                  </a:lnTo>
                  <a:lnTo>
                    <a:pt x="277237" y="191387"/>
                  </a:lnTo>
                  <a:lnTo>
                    <a:pt x="279280" y="192294"/>
                  </a:lnTo>
                  <a:lnTo>
                    <a:pt x="281324" y="193654"/>
                  </a:lnTo>
                  <a:lnTo>
                    <a:pt x="283821" y="194561"/>
                  </a:lnTo>
                  <a:lnTo>
                    <a:pt x="286319" y="195468"/>
                  </a:lnTo>
                  <a:lnTo>
                    <a:pt x="288816" y="196149"/>
                  </a:lnTo>
                  <a:lnTo>
                    <a:pt x="291541" y="196375"/>
                  </a:lnTo>
                  <a:lnTo>
                    <a:pt x="294266" y="196829"/>
                  </a:lnTo>
                  <a:lnTo>
                    <a:pt x="297217" y="196829"/>
                  </a:lnTo>
                  <a:lnTo>
                    <a:pt x="463423" y="196829"/>
                  </a:lnTo>
                  <a:lnTo>
                    <a:pt x="466148" y="196829"/>
                  </a:lnTo>
                  <a:lnTo>
                    <a:pt x="468872" y="196375"/>
                  </a:lnTo>
                  <a:lnTo>
                    <a:pt x="471597" y="196149"/>
                  </a:lnTo>
                  <a:lnTo>
                    <a:pt x="474322" y="195468"/>
                  </a:lnTo>
                  <a:lnTo>
                    <a:pt x="476592" y="194561"/>
                  </a:lnTo>
                  <a:lnTo>
                    <a:pt x="479090" y="193654"/>
                  </a:lnTo>
                  <a:lnTo>
                    <a:pt x="481133" y="192294"/>
                  </a:lnTo>
                  <a:lnTo>
                    <a:pt x="483177" y="191387"/>
                  </a:lnTo>
                  <a:lnTo>
                    <a:pt x="485220" y="189800"/>
                  </a:lnTo>
                  <a:lnTo>
                    <a:pt x="486583" y="188439"/>
                  </a:lnTo>
                  <a:lnTo>
                    <a:pt x="488172" y="186852"/>
                  </a:lnTo>
                  <a:lnTo>
                    <a:pt x="489080" y="185492"/>
                  </a:lnTo>
                  <a:lnTo>
                    <a:pt x="490216" y="183678"/>
                  </a:lnTo>
                  <a:lnTo>
                    <a:pt x="490897" y="181864"/>
                  </a:lnTo>
                  <a:lnTo>
                    <a:pt x="491124" y="179824"/>
                  </a:lnTo>
                  <a:lnTo>
                    <a:pt x="491351" y="178236"/>
                  </a:lnTo>
                  <a:lnTo>
                    <a:pt x="491351" y="145586"/>
                  </a:lnTo>
                  <a:lnTo>
                    <a:pt x="491124" y="143546"/>
                  </a:lnTo>
                  <a:lnTo>
                    <a:pt x="490897" y="141732"/>
                  </a:lnTo>
                  <a:lnTo>
                    <a:pt x="490216" y="140145"/>
                  </a:lnTo>
                  <a:lnTo>
                    <a:pt x="489080" y="138331"/>
                  </a:lnTo>
                  <a:lnTo>
                    <a:pt x="487945" y="136517"/>
                  </a:lnTo>
                  <a:lnTo>
                    <a:pt x="486356" y="135157"/>
                  </a:lnTo>
                  <a:lnTo>
                    <a:pt x="484766" y="133796"/>
                  </a:lnTo>
                  <a:lnTo>
                    <a:pt x="482950" y="132436"/>
                  </a:lnTo>
                  <a:lnTo>
                    <a:pt x="480906" y="131075"/>
                  </a:lnTo>
                  <a:lnTo>
                    <a:pt x="478636" y="130168"/>
                  </a:lnTo>
                  <a:lnTo>
                    <a:pt x="476365" y="129035"/>
                  </a:lnTo>
                  <a:lnTo>
                    <a:pt x="473868" y="128355"/>
                  </a:lnTo>
                  <a:lnTo>
                    <a:pt x="471370" y="127901"/>
                  </a:lnTo>
                  <a:lnTo>
                    <a:pt x="468872" y="127448"/>
                  </a:lnTo>
                  <a:lnTo>
                    <a:pt x="466148" y="126994"/>
                  </a:lnTo>
                  <a:lnTo>
                    <a:pt x="463423" y="126767"/>
                  </a:lnTo>
                  <a:lnTo>
                    <a:pt x="297217" y="126767"/>
                  </a:lnTo>
                  <a:close/>
                  <a:moveTo>
                    <a:pt x="201400" y="96838"/>
                  </a:moveTo>
                  <a:lnTo>
                    <a:pt x="380774" y="96838"/>
                  </a:lnTo>
                  <a:lnTo>
                    <a:pt x="559241" y="96838"/>
                  </a:lnTo>
                  <a:lnTo>
                    <a:pt x="566961" y="97292"/>
                  </a:lnTo>
                  <a:lnTo>
                    <a:pt x="574454" y="97745"/>
                  </a:lnTo>
                  <a:lnTo>
                    <a:pt x="581947" y="98652"/>
                  </a:lnTo>
                  <a:lnTo>
                    <a:pt x="589439" y="100013"/>
                  </a:lnTo>
                  <a:lnTo>
                    <a:pt x="596705" y="101600"/>
                  </a:lnTo>
                  <a:lnTo>
                    <a:pt x="603744" y="103640"/>
                  </a:lnTo>
                  <a:lnTo>
                    <a:pt x="610329" y="105908"/>
                  </a:lnTo>
                  <a:lnTo>
                    <a:pt x="617140" y="108629"/>
                  </a:lnTo>
                  <a:lnTo>
                    <a:pt x="623725" y="111349"/>
                  </a:lnTo>
                  <a:lnTo>
                    <a:pt x="629856" y="114524"/>
                  </a:lnTo>
                  <a:lnTo>
                    <a:pt x="636213" y="118378"/>
                  </a:lnTo>
                  <a:lnTo>
                    <a:pt x="641890" y="122006"/>
                  </a:lnTo>
                  <a:lnTo>
                    <a:pt x="647566" y="126087"/>
                  </a:lnTo>
                  <a:lnTo>
                    <a:pt x="653015" y="130395"/>
                  </a:lnTo>
                  <a:lnTo>
                    <a:pt x="658011" y="134930"/>
                  </a:lnTo>
                  <a:lnTo>
                    <a:pt x="663006" y="139465"/>
                  </a:lnTo>
                  <a:lnTo>
                    <a:pt x="667774" y="144453"/>
                  </a:lnTo>
                  <a:lnTo>
                    <a:pt x="672315" y="149668"/>
                  </a:lnTo>
                  <a:lnTo>
                    <a:pt x="676629" y="155336"/>
                  </a:lnTo>
                  <a:lnTo>
                    <a:pt x="680489" y="160778"/>
                  </a:lnTo>
                  <a:lnTo>
                    <a:pt x="684349" y="166446"/>
                  </a:lnTo>
                  <a:lnTo>
                    <a:pt x="687528" y="172115"/>
                  </a:lnTo>
                  <a:lnTo>
                    <a:pt x="690707" y="178236"/>
                  </a:lnTo>
                  <a:lnTo>
                    <a:pt x="693431" y="184358"/>
                  </a:lnTo>
                  <a:lnTo>
                    <a:pt x="695929" y="190707"/>
                  </a:lnTo>
                  <a:lnTo>
                    <a:pt x="698200" y="197055"/>
                  </a:lnTo>
                  <a:lnTo>
                    <a:pt x="700016" y="203631"/>
                  </a:lnTo>
                  <a:lnTo>
                    <a:pt x="701378" y="209979"/>
                  </a:lnTo>
                  <a:lnTo>
                    <a:pt x="702741" y="216781"/>
                  </a:lnTo>
                  <a:lnTo>
                    <a:pt x="703649" y="223584"/>
                  </a:lnTo>
                  <a:lnTo>
                    <a:pt x="704330" y="230159"/>
                  </a:lnTo>
                  <a:lnTo>
                    <a:pt x="704557" y="237188"/>
                  </a:lnTo>
                  <a:lnTo>
                    <a:pt x="704557" y="754825"/>
                  </a:lnTo>
                  <a:lnTo>
                    <a:pt x="704330" y="761627"/>
                  </a:lnTo>
                  <a:lnTo>
                    <a:pt x="703649" y="767976"/>
                  </a:lnTo>
                  <a:lnTo>
                    <a:pt x="702968" y="774551"/>
                  </a:lnTo>
                  <a:lnTo>
                    <a:pt x="702060" y="780673"/>
                  </a:lnTo>
                  <a:lnTo>
                    <a:pt x="700470" y="787022"/>
                  </a:lnTo>
                  <a:lnTo>
                    <a:pt x="698881" y="793144"/>
                  </a:lnTo>
                  <a:lnTo>
                    <a:pt x="697064" y="799266"/>
                  </a:lnTo>
                  <a:lnTo>
                    <a:pt x="694794" y="805161"/>
                  </a:lnTo>
                  <a:lnTo>
                    <a:pt x="692523" y="810829"/>
                  </a:lnTo>
                  <a:lnTo>
                    <a:pt x="689799" y="816271"/>
                  </a:lnTo>
                  <a:lnTo>
                    <a:pt x="687074" y="821939"/>
                  </a:lnTo>
                  <a:lnTo>
                    <a:pt x="683668" y="827381"/>
                  </a:lnTo>
                  <a:lnTo>
                    <a:pt x="680489" y="832596"/>
                  </a:lnTo>
                  <a:lnTo>
                    <a:pt x="677083" y="837584"/>
                  </a:lnTo>
                  <a:lnTo>
                    <a:pt x="673450" y="842345"/>
                  </a:lnTo>
                  <a:lnTo>
                    <a:pt x="669591" y="847107"/>
                  </a:lnTo>
                  <a:lnTo>
                    <a:pt x="665504" y="851415"/>
                  </a:lnTo>
                  <a:lnTo>
                    <a:pt x="661644" y="855723"/>
                  </a:lnTo>
                  <a:lnTo>
                    <a:pt x="657329" y="860031"/>
                  </a:lnTo>
                  <a:lnTo>
                    <a:pt x="652788" y="863885"/>
                  </a:lnTo>
                  <a:lnTo>
                    <a:pt x="648247" y="867740"/>
                  </a:lnTo>
                  <a:lnTo>
                    <a:pt x="643479" y="871141"/>
                  </a:lnTo>
                  <a:lnTo>
                    <a:pt x="638938" y="874542"/>
                  </a:lnTo>
                  <a:lnTo>
                    <a:pt x="633943" y="877489"/>
                  </a:lnTo>
                  <a:lnTo>
                    <a:pt x="629174" y="880210"/>
                  </a:lnTo>
                  <a:lnTo>
                    <a:pt x="624179" y="882931"/>
                  </a:lnTo>
                  <a:lnTo>
                    <a:pt x="618957" y="885198"/>
                  </a:lnTo>
                  <a:lnTo>
                    <a:pt x="613962" y="887239"/>
                  </a:lnTo>
                  <a:lnTo>
                    <a:pt x="608739" y="888826"/>
                  </a:lnTo>
                  <a:lnTo>
                    <a:pt x="603517" y="890640"/>
                  </a:lnTo>
                  <a:lnTo>
                    <a:pt x="598068" y="892001"/>
                  </a:lnTo>
                  <a:lnTo>
                    <a:pt x="592845" y="892907"/>
                  </a:lnTo>
                  <a:lnTo>
                    <a:pt x="760413" y="1123951"/>
                  </a:lnTo>
                  <a:lnTo>
                    <a:pt x="663914" y="1123951"/>
                  </a:lnTo>
                  <a:lnTo>
                    <a:pt x="544028" y="968184"/>
                  </a:lnTo>
                  <a:lnTo>
                    <a:pt x="216385" y="968184"/>
                  </a:lnTo>
                  <a:lnTo>
                    <a:pt x="96499" y="1123951"/>
                  </a:lnTo>
                  <a:lnTo>
                    <a:pt x="0" y="1123951"/>
                  </a:lnTo>
                  <a:lnTo>
                    <a:pt x="167341" y="892681"/>
                  </a:lnTo>
                  <a:lnTo>
                    <a:pt x="162119" y="892001"/>
                  </a:lnTo>
                  <a:lnTo>
                    <a:pt x="156896" y="890413"/>
                  </a:lnTo>
                  <a:lnTo>
                    <a:pt x="151674" y="888826"/>
                  </a:lnTo>
                  <a:lnTo>
                    <a:pt x="146452" y="887239"/>
                  </a:lnTo>
                  <a:lnTo>
                    <a:pt x="141457" y="885198"/>
                  </a:lnTo>
                  <a:lnTo>
                    <a:pt x="136234" y="882704"/>
                  </a:lnTo>
                  <a:lnTo>
                    <a:pt x="131239" y="880210"/>
                  </a:lnTo>
                  <a:lnTo>
                    <a:pt x="126471" y="877489"/>
                  </a:lnTo>
                  <a:lnTo>
                    <a:pt x="121476" y="874542"/>
                  </a:lnTo>
                  <a:lnTo>
                    <a:pt x="116707" y="870914"/>
                  </a:lnTo>
                  <a:lnTo>
                    <a:pt x="111939" y="867513"/>
                  </a:lnTo>
                  <a:lnTo>
                    <a:pt x="107625" y="863885"/>
                  </a:lnTo>
                  <a:lnTo>
                    <a:pt x="103311" y="860031"/>
                  </a:lnTo>
                  <a:lnTo>
                    <a:pt x="98770" y="855723"/>
                  </a:lnTo>
                  <a:lnTo>
                    <a:pt x="94683" y="851415"/>
                  </a:lnTo>
                  <a:lnTo>
                    <a:pt x="90823" y="847107"/>
                  </a:lnTo>
                  <a:lnTo>
                    <a:pt x="86736" y="842345"/>
                  </a:lnTo>
                  <a:lnTo>
                    <a:pt x="83330" y="837584"/>
                  </a:lnTo>
                  <a:lnTo>
                    <a:pt x="79924" y="832369"/>
                  </a:lnTo>
                  <a:lnTo>
                    <a:pt x="76518" y="827381"/>
                  </a:lnTo>
                  <a:lnTo>
                    <a:pt x="73339" y="821939"/>
                  </a:lnTo>
                  <a:lnTo>
                    <a:pt x="70615" y="816271"/>
                  </a:lnTo>
                  <a:lnTo>
                    <a:pt x="67890" y="810829"/>
                  </a:lnTo>
                  <a:lnTo>
                    <a:pt x="65620" y="804934"/>
                  </a:lnTo>
                  <a:lnTo>
                    <a:pt x="63349" y="799266"/>
                  </a:lnTo>
                  <a:lnTo>
                    <a:pt x="61533" y="793144"/>
                  </a:lnTo>
                  <a:lnTo>
                    <a:pt x="59943" y="787022"/>
                  </a:lnTo>
                  <a:lnTo>
                    <a:pt x="58581" y="780673"/>
                  </a:lnTo>
                  <a:lnTo>
                    <a:pt x="57445" y="774551"/>
                  </a:lnTo>
                  <a:lnTo>
                    <a:pt x="56537" y="767976"/>
                  </a:lnTo>
                  <a:lnTo>
                    <a:pt x="56083" y="761627"/>
                  </a:lnTo>
                  <a:lnTo>
                    <a:pt x="56083" y="754825"/>
                  </a:lnTo>
                  <a:lnTo>
                    <a:pt x="56083" y="237188"/>
                  </a:lnTo>
                  <a:lnTo>
                    <a:pt x="56083" y="230159"/>
                  </a:lnTo>
                  <a:lnTo>
                    <a:pt x="56537" y="223584"/>
                  </a:lnTo>
                  <a:lnTo>
                    <a:pt x="57673" y="216781"/>
                  </a:lnTo>
                  <a:lnTo>
                    <a:pt x="58808" y="209979"/>
                  </a:lnTo>
                  <a:lnTo>
                    <a:pt x="60397" y="203631"/>
                  </a:lnTo>
                  <a:lnTo>
                    <a:pt x="62441" y="197055"/>
                  </a:lnTo>
                  <a:lnTo>
                    <a:pt x="64257" y="190707"/>
                  </a:lnTo>
                  <a:lnTo>
                    <a:pt x="66755" y="184358"/>
                  </a:lnTo>
                  <a:lnTo>
                    <a:pt x="69934" y="178236"/>
                  </a:lnTo>
                  <a:lnTo>
                    <a:pt x="72885" y="172115"/>
                  </a:lnTo>
                  <a:lnTo>
                    <a:pt x="76291" y="166446"/>
                  </a:lnTo>
                  <a:lnTo>
                    <a:pt x="79924" y="160778"/>
                  </a:lnTo>
                  <a:lnTo>
                    <a:pt x="83784" y="155336"/>
                  </a:lnTo>
                  <a:lnTo>
                    <a:pt x="88098" y="149668"/>
                  </a:lnTo>
                  <a:lnTo>
                    <a:pt x="92639" y="144453"/>
                  </a:lnTo>
                  <a:lnTo>
                    <a:pt x="97181" y="139465"/>
                  </a:lnTo>
                  <a:lnTo>
                    <a:pt x="102176" y="134930"/>
                  </a:lnTo>
                  <a:lnTo>
                    <a:pt x="107625" y="130395"/>
                  </a:lnTo>
                  <a:lnTo>
                    <a:pt x="112847" y="126087"/>
                  </a:lnTo>
                  <a:lnTo>
                    <a:pt x="118524" y="122006"/>
                  </a:lnTo>
                  <a:lnTo>
                    <a:pt x="124427" y="118378"/>
                  </a:lnTo>
                  <a:lnTo>
                    <a:pt x="130558" y="114524"/>
                  </a:lnTo>
                  <a:lnTo>
                    <a:pt x="136688" y="111349"/>
                  </a:lnTo>
                  <a:lnTo>
                    <a:pt x="143273" y="108629"/>
                  </a:lnTo>
                  <a:lnTo>
                    <a:pt x="149858" y="105908"/>
                  </a:lnTo>
                  <a:lnTo>
                    <a:pt x="156669" y="103640"/>
                  </a:lnTo>
                  <a:lnTo>
                    <a:pt x="163708" y="101600"/>
                  </a:lnTo>
                  <a:lnTo>
                    <a:pt x="170974" y="100013"/>
                  </a:lnTo>
                  <a:lnTo>
                    <a:pt x="178467" y="98652"/>
                  </a:lnTo>
                  <a:lnTo>
                    <a:pt x="185960" y="97745"/>
                  </a:lnTo>
                  <a:lnTo>
                    <a:pt x="193453" y="97292"/>
                  </a:lnTo>
                  <a:lnTo>
                    <a:pt x="201400" y="96838"/>
                  </a:lnTo>
                  <a:close/>
                  <a:moveTo>
                    <a:pt x="435148" y="0"/>
                  </a:moveTo>
                  <a:lnTo>
                    <a:pt x="439850" y="0"/>
                  </a:lnTo>
                  <a:lnTo>
                    <a:pt x="444105" y="0"/>
                  </a:lnTo>
                  <a:lnTo>
                    <a:pt x="448583" y="673"/>
                  </a:lnTo>
                  <a:lnTo>
                    <a:pt x="452838" y="1796"/>
                  </a:lnTo>
                  <a:lnTo>
                    <a:pt x="457093" y="3367"/>
                  </a:lnTo>
                  <a:lnTo>
                    <a:pt x="460900" y="5163"/>
                  </a:lnTo>
                  <a:lnTo>
                    <a:pt x="464482" y="7408"/>
                  </a:lnTo>
                  <a:lnTo>
                    <a:pt x="467841" y="10102"/>
                  </a:lnTo>
                  <a:lnTo>
                    <a:pt x="470976" y="12796"/>
                  </a:lnTo>
                  <a:lnTo>
                    <a:pt x="473887" y="15939"/>
                  </a:lnTo>
                  <a:lnTo>
                    <a:pt x="476351" y="19306"/>
                  </a:lnTo>
                  <a:lnTo>
                    <a:pt x="478590" y="23123"/>
                  </a:lnTo>
                  <a:lnTo>
                    <a:pt x="480605" y="27164"/>
                  </a:lnTo>
                  <a:lnTo>
                    <a:pt x="482173" y="30980"/>
                  </a:lnTo>
                  <a:lnTo>
                    <a:pt x="483069" y="35470"/>
                  </a:lnTo>
                  <a:lnTo>
                    <a:pt x="483740" y="39960"/>
                  </a:lnTo>
                  <a:lnTo>
                    <a:pt x="484188" y="44225"/>
                  </a:lnTo>
                  <a:lnTo>
                    <a:pt x="483740" y="48715"/>
                  </a:lnTo>
                  <a:lnTo>
                    <a:pt x="483069" y="53205"/>
                  </a:lnTo>
                  <a:lnTo>
                    <a:pt x="482173" y="57695"/>
                  </a:lnTo>
                  <a:lnTo>
                    <a:pt x="480605" y="61511"/>
                  </a:lnTo>
                  <a:lnTo>
                    <a:pt x="478590" y="65552"/>
                  </a:lnTo>
                  <a:lnTo>
                    <a:pt x="476351" y="69144"/>
                  </a:lnTo>
                  <a:lnTo>
                    <a:pt x="473887" y="72736"/>
                  </a:lnTo>
                  <a:lnTo>
                    <a:pt x="470976" y="75879"/>
                  </a:lnTo>
                  <a:lnTo>
                    <a:pt x="467841" y="78573"/>
                  </a:lnTo>
                  <a:lnTo>
                    <a:pt x="464482" y="81267"/>
                  </a:lnTo>
                  <a:lnTo>
                    <a:pt x="460900" y="83512"/>
                  </a:lnTo>
                  <a:lnTo>
                    <a:pt x="457093" y="85308"/>
                  </a:lnTo>
                  <a:lnTo>
                    <a:pt x="452838" y="86655"/>
                  </a:lnTo>
                  <a:lnTo>
                    <a:pt x="448583" y="88002"/>
                  </a:lnTo>
                  <a:lnTo>
                    <a:pt x="444105" y="88675"/>
                  </a:lnTo>
                  <a:lnTo>
                    <a:pt x="439850" y="88900"/>
                  </a:lnTo>
                  <a:lnTo>
                    <a:pt x="435148" y="88675"/>
                  </a:lnTo>
                  <a:lnTo>
                    <a:pt x="430669" y="88002"/>
                  </a:lnTo>
                  <a:lnTo>
                    <a:pt x="426414" y="86655"/>
                  </a:lnTo>
                  <a:lnTo>
                    <a:pt x="422384" y="85308"/>
                  </a:lnTo>
                  <a:lnTo>
                    <a:pt x="418353" y="83512"/>
                  </a:lnTo>
                  <a:lnTo>
                    <a:pt x="414994" y="81267"/>
                  </a:lnTo>
                  <a:lnTo>
                    <a:pt x="411411" y="78573"/>
                  </a:lnTo>
                  <a:lnTo>
                    <a:pt x="408276" y="75879"/>
                  </a:lnTo>
                  <a:lnTo>
                    <a:pt x="405365" y="72736"/>
                  </a:lnTo>
                  <a:lnTo>
                    <a:pt x="402902" y="69144"/>
                  </a:lnTo>
                  <a:lnTo>
                    <a:pt x="400663" y="65552"/>
                  </a:lnTo>
                  <a:lnTo>
                    <a:pt x="398647" y="61511"/>
                  </a:lnTo>
                  <a:lnTo>
                    <a:pt x="397304" y="57695"/>
                  </a:lnTo>
                  <a:lnTo>
                    <a:pt x="396184" y="53205"/>
                  </a:lnTo>
                  <a:lnTo>
                    <a:pt x="395512" y="48715"/>
                  </a:lnTo>
                  <a:lnTo>
                    <a:pt x="395288" y="44225"/>
                  </a:lnTo>
                  <a:lnTo>
                    <a:pt x="395512" y="39960"/>
                  </a:lnTo>
                  <a:lnTo>
                    <a:pt x="396184" y="35470"/>
                  </a:lnTo>
                  <a:lnTo>
                    <a:pt x="397304" y="30980"/>
                  </a:lnTo>
                  <a:lnTo>
                    <a:pt x="398647" y="27164"/>
                  </a:lnTo>
                  <a:lnTo>
                    <a:pt x="400663" y="23123"/>
                  </a:lnTo>
                  <a:lnTo>
                    <a:pt x="402902" y="19306"/>
                  </a:lnTo>
                  <a:lnTo>
                    <a:pt x="405365" y="15939"/>
                  </a:lnTo>
                  <a:lnTo>
                    <a:pt x="408276" y="12796"/>
                  </a:lnTo>
                  <a:lnTo>
                    <a:pt x="411411" y="10102"/>
                  </a:lnTo>
                  <a:lnTo>
                    <a:pt x="414994" y="7408"/>
                  </a:lnTo>
                  <a:lnTo>
                    <a:pt x="418353" y="5163"/>
                  </a:lnTo>
                  <a:lnTo>
                    <a:pt x="422384" y="3367"/>
                  </a:lnTo>
                  <a:lnTo>
                    <a:pt x="426414" y="1796"/>
                  </a:lnTo>
                  <a:lnTo>
                    <a:pt x="430669" y="673"/>
                  </a:lnTo>
                  <a:lnTo>
                    <a:pt x="435148" y="0"/>
                  </a:lnTo>
                  <a:close/>
                  <a:moveTo>
                    <a:pt x="315210" y="0"/>
                  </a:moveTo>
                  <a:lnTo>
                    <a:pt x="319996" y="0"/>
                  </a:lnTo>
                  <a:lnTo>
                    <a:pt x="324555" y="0"/>
                  </a:lnTo>
                  <a:lnTo>
                    <a:pt x="329113" y="673"/>
                  </a:lnTo>
                  <a:lnTo>
                    <a:pt x="333216" y="1796"/>
                  </a:lnTo>
                  <a:lnTo>
                    <a:pt x="337547" y="3367"/>
                  </a:lnTo>
                  <a:lnTo>
                    <a:pt x="341650" y="5163"/>
                  </a:lnTo>
                  <a:lnTo>
                    <a:pt x="345296" y="7408"/>
                  </a:lnTo>
                  <a:lnTo>
                    <a:pt x="348943" y="10102"/>
                  </a:lnTo>
                  <a:lnTo>
                    <a:pt x="351906" y="12796"/>
                  </a:lnTo>
                  <a:lnTo>
                    <a:pt x="354869" y="15939"/>
                  </a:lnTo>
                  <a:lnTo>
                    <a:pt x="357377" y="19306"/>
                  </a:lnTo>
                  <a:lnTo>
                    <a:pt x="359656" y="23123"/>
                  </a:lnTo>
                  <a:lnTo>
                    <a:pt x="361707" y="27164"/>
                  </a:lnTo>
                  <a:lnTo>
                    <a:pt x="363075" y="30980"/>
                  </a:lnTo>
                  <a:lnTo>
                    <a:pt x="364442" y="35470"/>
                  </a:lnTo>
                  <a:lnTo>
                    <a:pt x="364898" y="39960"/>
                  </a:lnTo>
                  <a:lnTo>
                    <a:pt x="365126" y="44225"/>
                  </a:lnTo>
                  <a:lnTo>
                    <a:pt x="364898" y="48715"/>
                  </a:lnTo>
                  <a:lnTo>
                    <a:pt x="364442" y="53205"/>
                  </a:lnTo>
                  <a:lnTo>
                    <a:pt x="363075" y="57695"/>
                  </a:lnTo>
                  <a:lnTo>
                    <a:pt x="361707" y="61511"/>
                  </a:lnTo>
                  <a:lnTo>
                    <a:pt x="359656" y="65552"/>
                  </a:lnTo>
                  <a:lnTo>
                    <a:pt x="357377" y="69144"/>
                  </a:lnTo>
                  <a:lnTo>
                    <a:pt x="354869" y="72736"/>
                  </a:lnTo>
                  <a:lnTo>
                    <a:pt x="351906" y="75879"/>
                  </a:lnTo>
                  <a:lnTo>
                    <a:pt x="348943" y="78573"/>
                  </a:lnTo>
                  <a:lnTo>
                    <a:pt x="345296" y="81267"/>
                  </a:lnTo>
                  <a:lnTo>
                    <a:pt x="341650" y="83512"/>
                  </a:lnTo>
                  <a:lnTo>
                    <a:pt x="337547" y="85308"/>
                  </a:lnTo>
                  <a:lnTo>
                    <a:pt x="333216" y="86655"/>
                  </a:lnTo>
                  <a:lnTo>
                    <a:pt x="329113" y="88002"/>
                  </a:lnTo>
                  <a:lnTo>
                    <a:pt x="324555" y="88675"/>
                  </a:lnTo>
                  <a:lnTo>
                    <a:pt x="319996" y="88900"/>
                  </a:lnTo>
                  <a:lnTo>
                    <a:pt x="315210" y="88675"/>
                  </a:lnTo>
                  <a:lnTo>
                    <a:pt x="310651" y="88002"/>
                  </a:lnTo>
                  <a:lnTo>
                    <a:pt x="306548" y="86655"/>
                  </a:lnTo>
                  <a:lnTo>
                    <a:pt x="302446" y="85308"/>
                  </a:lnTo>
                  <a:lnTo>
                    <a:pt x="298571" y="83512"/>
                  </a:lnTo>
                  <a:lnTo>
                    <a:pt x="294696" y="81267"/>
                  </a:lnTo>
                  <a:lnTo>
                    <a:pt x="291277" y="78573"/>
                  </a:lnTo>
                  <a:lnTo>
                    <a:pt x="287858" y="75879"/>
                  </a:lnTo>
                  <a:lnTo>
                    <a:pt x="284895" y="72736"/>
                  </a:lnTo>
                  <a:lnTo>
                    <a:pt x="282388" y="69144"/>
                  </a:lnTo>
                  <a:lnTo>
                    <a:pt x="280109" y="65552"/>
                  </a:lnTo>
                  <a:lnTo>
                    <a:pt x="278285" y="61511"/>
                  </a:lnTo>
                  <a:lnTo>
                    <a:pt x="276690" y="57695"/>
                  </a:lnTo>
                  <a:lnTo>
                    <a:pt x="275778" y="53205"/>
                  </a:lnTo>
                  <a:lnTo>
                    <a:pt x="274866" y="48715"/>
                  </a:lnTo>
                  <a:lnTo>
                    <a:pt x="274638" y="44225"/>
                  </a:lnTo>
                  <a:lnTo>
                    <a:pt x="274866" y="39960"/>
                  </a:lnTo>
                  <a:lnTo>
                    <a:pt x="275778" y="35470"/>
                  </a:lnTo>
                  <a:lnTo>
                    <a:pt x="276690" y="30980"/>
                  </a:lnTo>
                  <a:lnTo>
                    <a:pt x="278285" y="27164"/>
                  </a:lnTo>
                  <a:lnTo>
                    <a:pt x="280109" y="23123"/>
                  </a:lnTo>
                  <a:lnTo>
                    <a:pt x="282388" y="19306"/>
                  </a:lnTo>
                  <a:lnTo>
                    <a:pt x="284895" y="15939"/>
                  </a:lnTo>
                  <a:lnTo>
                    <a:pt x="287858" y="12796"/>
                  </a:lnTo>
                  <a:lnTo>
                    <a:pt x="291277" y="10102"/>
                  </a:lnTo>
                  <a:lnTo>
                    <a:pt x="294696" y="7408"/>
                  </a:lnTo>
                  <a:lnTo>
                    <a:pt x="298571" y="5163"/>
                  </a:lnTo>
                  <a:lnTo>
                    <a:pt x="302446" y="3367"/>
                  </a:lnTo>
                  <a:lnTo>
                    <a:pt x="306548" y="1796"/>
                  </a:lnTo>
                  <a:lnTo>
                    <a:pt x="310651" y="673"/>
                  </a:lnTo>
                  <a:lnTo>
                    <a:pt x="315210" y="0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5" name="KSO_Shape"/>
            <p:cNvSpPr/>
            <p:nvPr/>
          </p:nvSpPr>
          <p:spPr>
            <a:xfrm>
              <a:off x="7197616" y="3128797"/>
              <a:ext cx="819150" cy="689451"/>
            </a:xfrm>
            <a:custGeom>
              <a:avLst/>
              <a:gdLst>
                <a:gd name="connsiteX0" fmla="*/ 2733675 w 5559425"/>
                <a:gd name="connsiteY0" fmla="*/ 1498599 h 4676774"/>
                <a:gd name="connsiteX1" fmla="*/ 2708275 w 5559425"/>
                <a:gd name="connsiteY1" fmla="*/ 1501774 h 4676774"/>
                <a:gd name="connsiteX2" fmla="*/ 2689225 w 5559425"/>
                <a:gd name="connsiteY2" fmla="*/ 1511299 h 4676774"/>
                <a:gd name="connsiteX3" fmla="*/ 2673350 w 5559425"/>
                <a:gd name="connsiteY3" fmla="*/ 1520824 h 4676774"/>
                <a:gd name="connsiteX4" fmla="*/ 2663825 w 5559425"/>
                <a:gd name="connsiteY4" fmla="*/ 1536699 h 4676774"/>
                <a:gd name="connsiteX5" fmla="*/ 2657475 w 5559425"/>
                <a:gd name="connsiteY5" fmla="*/ 1555749 h 4676774"/>
                <a:gd name="connsiteX6" fmla="*/ 2654300 w 5559425"/>
                <a:gd name="connsiteY6" fmla="*/ 1577974 h 4676774"/>
                <a:gd name="connsiteX7" fmla="*/ 2654300 w 5559425"/>
                <a:gd name="connsiteY7" fmla="*/ 1603374 h 4676774"/>
                <a:gd name="connsiteX8" fmla="*/ 2654300 w 5559425"/>
                <a:gd name="connsiteY8" fmla="*/ 1758949 h 4676774"/>
                <a:gd name="connsiteX9" fmla="*/ 2593975 w 5559425"/>
                <a:gd name="connsiteY9" fmla="*/ 1771649 h 4676774"/>
                <a:gd name="connsiteX10" fmla="*/ 2540000 w 5559425"/>
                <a:gd name="connsiteY10" fmla="*/ 1787524 h 4676774"/>
                <a:gd name="connsiteX11" fmla="*/ 2492375 w 5559425"/>
                <a:gd name="connsiteY11" fmla="*/ 1806574 h 4676774"/>
                <a:gd name="connsiteX12" fmla="*/ 2444750 w 5559425"/>
                <a:gd name="connsiteY12" fmla="*/ 1828799 h 4676774"/>
                <a:gd name="connsiteX13" fmla="*/ 2400300 w 5559425"/>
                <a:gd name="connsiteY13" fmla="*/ 1854199 h 4676774"/>
                <a:gd name="connsiteX14" fmla="*/ 2362200 w 5559425"/>
                <a:gd name="connsiteY14" fmla="*/ 1879599 h 4676774"/>
                <a:gd name="connsiteX15" fmla="*/ 2327275 w 5559425"/>
                <a:gd name="connsiteY15" fmla="*/ 1911349 h 4676774"/>
                <a:gd name="connsiteX16" fmla="*/ 2292350 w 5559425"/>
                <a:gd name="connsiteY16" fmla="*/ 1943099 h 4676774"/>
                <a:gd name="connsiteX17" fmla="*/ 2266950 w 5559425"/>
                <a:gd name="connsiteY17" fmla="*/ 1978024 h 4676774"/>
                <a:gd name="connsiteX18" fmla="*/ 2241550 w 5559425"/>
                <a:gd name="connsiteY18" fmla="*/ 2016124 h 4676774"/>
                <a:gd name="connsiteX19" fmla="*/ 2219325 w 5559425"/>
                <a:gd name="connsiteY19" fmla="*/ 2054224 h 4676774"/>
                <a:gd name="connsiteX20" fmla="*/ 2203450 w 5559425"/>
                <a:gd name="connsiteY20" fmla="*/ 2092324 h 4676774"/>
                <a:gd name="connsiteX21" fmla="*/ 2190750 w 5559425"/>
                <a:gd name="connsiteY21" fmla="*/ 2130424 h 4676774"/>
                <a:gd name="connsiteX22" fmla="*/ 2181225 w 5559425"/>
                <a:gd name="connsiteY22" fmla="*/ 2168524 h 4676774"/>
                <a:gd name="connsiteX23" fmla="*/ 2174875 w 5559425"/>
                <a:gd name="connsiteY23" fmla="*/ 2209799 h 4676774"/>
                <a:gd name="connsiteX24" fmla="*/ 2171700 w 5559425"/>
                <a:gd name="connsiteY24" fmla="*/ 2251074 h 4676774"/>
                <a:gd name="connsiteX25" fmla="*/ 2174875 w 5559425"/>
                <a:gd name="connsiteY25" fmla="*/ 2314574 h 4676774"/>
                <a:gd name="connsiteX26" fmla="*/ 2184400 w 5559425"/>
                <a:gd name="connsiteY26" fmla="*/ 2371724 h 4676774"/>
                <a:gd name="connsiteX27" fmla="*/ 2197100 w 5559425"/>
                <a:gd name="connsiteY27" fmla="*/ 2425699 h 4676774"/>
                <a:gd name="connsiteX28" fmla="*/ 2216150 w 5559425"/>
                <a:gd name="connsiteY28" fmla="*/ 2476499 h 4676774"/>
                <a:gd name="connsiteX29" fmla="*/ 2238375 w 5559425"/>
                <a:gd name="connsiteY29" fmla="*/ 2520949 h 4676774"/>
                <a:gd name="connsiteX30" fmla="*/ 2266950 w 5559425"/>
                <a:gd name="connsiteY30" fmla="*/ 2562224 h 4676774"/>
                <a:gd name="connsiteX31" fmla="*/ 2298700 w 5559425"/>
                <a:gd name="connsiteY31" fmla="*/ 2603499 h 4676774"/>
                <a:gd name="connsiteX32" fmla="*/ 2333625 w 5559425"/>
                <a:gd name="connsiteY32" fmla="*/ 2638424 h 4676774"/>
                <a:gd name="connsiteX33" fmla="*/ 2371725 w 5559425"/>
                <a:gd name="connsiteY33" fmla="*/ 2670174 h 4676774"/>
                <a:gd name="connsiteX34" fmla="*/ 2413000 w 5559425"/>
                <a:gd name="connsiteY34" fmla="*/ 2701924 h 4676774"/>
                <a:gd name="connsiteX35" fmla="*/ 2457450 w 5559425"/>
                <a:gd name="connsiteY35" fmla="*/ 2730499 h 4676774"/>
                <a:gd name="connsiteX36" fmla="*/ 2501900 w 5559425"/>
                <a:gd name="connsiteY36" fmla="*/ 2755899 h 4676774"/>
                <a:gd name="connsiteX37" fmla="*/ 2600325 w 5559425"/>
                <a:gd name="connsiteY37" fmla="*/ 2803524 h 4676774"/>
                <a:gd name="connsiteX38" fmla="*/ 2701925 w 5559425"/>
                <a:gd name="connsiteY38" fmla="*/ 2844799 h 4676774"/>
                <a:gd name="connsiteX39" fmla="*/ 2790825 w 5559425"/>
                <a:gd name="connsiteY39" fmla="*/ 2882899 h 4676774"/>
                <a:gd name="connsiteX40" fmla="*/ 2863850 w 5559425"/>
                <a:gd name="connsiteY40" fmla="*/ 2920999 h 4676774"/>
                <a:gd name="connsiteX41" fmla="*/ 2924175 w 5559425"/>
                <a:gd name="connsiteY41" fmla="*/ 2955924 h 4676774"/>
                <a:gd name="connsiteX42" fmla="*/ 2946400 w 5559425"/>
                <a:gd name="connsiteY42" fmla="*/ 2974974 h 4676774"/>
                <a:gd name="connsiteX43" fmla="*/ 2968625 w 5559425"/>
                <a:gd name="connsiteY43" fmla="*/ 2994024 h 4676774"/>
                <a:gd name="connsiteX44" fmla="*/ 2984500 w 5559425"/>
                <a:gd name="connsiteY44" fmla="*/ 3009899 h 4676774"/>
                <a:gd name="connsiteX45" fmla="*/ 3000375 w 5559425"/>
                <a:gd name="connsiteY45" fmla="*/ 3032124 h 4676774"/>
                <a:gd name="connsiteX46" fmla="*/ 3013075 w 5559425"/>
                <a:gd name="connsiteY46" fmla="*/ 3051174 h 4676774"/>
                <a:gd name="connsiteX47" fmla="*/ 3022600 w 5559425"/>
                <a:gd name="connsiteY47" fmla="*/ 3073399 h 4676774"/>
                <a:gd name="connsiteX48" fmla="*/ 3028950 w 5559425"/>
                <a:gd name="connsiteY48" fmla="*/ 3095624 h 4676774"/>
                <a:gd name="connsiteX49" fmla="*/ 3035300 w 5559425"/>
                <a:gd name="connsiteY49" fmla="*/ 3121024 h 4676774"/>
                <a:gd name="connsiteX50" fmla="*/ 3038475 w 5559425"/>
                <a:gd name="connsiteY50" fmla="*/ 3146424 h 4676774"/>
                <a:gd name="connsiteX51" fmla="*/ 3041650 w 5559425"/>
                <a:gd name="connsiteY51" fmla="*/ 3171824 h 4676774"/>
                <a:gd name="connsiteX52" fmla="*/ 3038475 w 5559425"/>
                <a:gd name="connsiteY52" fmla="*/ 3203574 h 4676774"/>
                <a:gd name="connsiteX53" fmla="*/ 3032125 w 5559425"/>
                <a:gd name="connsiteY53" fmla="*/ 3232149 h 4676774"/>
                <a:gd name="connsiteX54" fmla="*/ 3025775 w 5559425"/>
                <a:gd name="connsiteY54" fmla="*/ 3257549 h 4676774"/>
                <a:gd name="connsiteX55" fmla="*/ 3013075 w 5559425"/>
                <a:gd name="connsiteY55" fmla="*/ 3279774 h 4676774"/>
                <a:gd name="connsiteX56" fmla="*/ 2997200 w 5559425"/>
                <a:gd name="connsiteY56" fmla="*/ 3301999 h 4676774"/>
                <a:gd name="connsiteX57" fmla="*/ 2978150 w 5559425"/>
                <a:gd name="connsiteY57" fmla="*/ 3317874 h 4676774"/>
                <a:gd name="connsiteX58" fmla="*/ 2955925 w 5559425"/>
                <a:gd name="connsiteY58" fmla="*/ 3333749 h 4676774"/>
                <a:gd name="connsiteX59" fmla="*/ 2927350 w 5559425"/>
                <a:gd name="connsiteY59" fmla="*/ 3349624 h 4676774"/>
                <a:gd name="connsiteX60" fmla="*/ 2898775 w 5559425"/>
                <a:gd name="connsiteY60" fmla="*/ 3359149 h 4676774"/>
                <a:gd name="connsiteX61" fmla="*/ 2870200 w 5559425"/>
                <a:gd name="connsiteY61" fmla="*/ 3371849 h 4676774"/>
                <a:gd name="connsiteX62" fmla="*/ 2803525 w 5559425"/>
                <a:gd name="connsiteY62" fmla="*/ 3384549 h 4676774"/>
                <a:gd name="connsiteX63" fmla="*/ 2733675 w 5559425"/>
                <a:gd name="connsiteY63" fmla="*/ 3394074 h 4676774"/>
                <a:gd name="connsiteX64" fmla="*/ 2657475 w 5559425"/>
                <a:gd name="connsiteY64" fmla="*/ 3397249 h 4676774"/>
                <a:gd name="connsiteX65" fmla="*/ 2581275 w 5559425"/>
                <a:gd name="connsiteY65" fmla="*/ 3397249 h 4676774"/>
                <a:gd name="connsiteX66" fmla="*/ 2517775 w 5559425"/>
                <a:gd name="connsiteY66" fmla="*/ 3390899 h 4676774"/>
                <a:gd name="connsiteX67" fmla="*/ 2457450 w 5559425"/>
                <a:gd name="connsiteY67" fmla="*/ 3384549 h 4676774"/>
                <a:gd name="connsiteX68" fmla="*/ 2406650 w 5559425"/>
                <a:gd name="connsiteY68" fmla="*/ 3375024 h 4676774"/>
                <a:gd name="connsiteX69" fmla="*/ 2324100 w 5559425"/>
                <a:gd name="connsiteY69" fmla="*/ 3349624 h 4676774"/>
                <a:gd name="connsiteX70" fmla="*/ 2257425 w 5559425"/>
                <a:gd name="connsiteY70" fmla="*/ 3324224 h 4676774"/>
                <a:gd name="connsiteX71" fmla="*/ 2232025 w 5559425"/>
                <a:gd name="connsiteY71" fmla="*/ 3314699 h 4676774"/>
                <a:gd name="connsiteX72" fmla="*/ 2212975 w 5559425"/>
                <a:gd name="connsiteY72" fmla="*/ 3308349 h 4676774"/>
                <a:gd name="connsiteX73" fmla="*/ 2203450 w 5559425"/>
                <a:gd name="connsiteY73" fmla="*/ 3311524 h 4676774"/>
                <a:gd name="connsiteX74" fmla="*/ 2193925 w 5559425"/>
                <a:gd name="connsiteY74" fmla="*/ 3317874 h 4676774"/>
                <a:gd name="connsiteX75" fmla="*/ 2184400 w 5559425"/>
                <a:gd name="connsiteY75" fmla="*/ 3330574 h 4676774"/>
                <a:gd name="connsiteX76" fmla="*/ 2174875 w 5559425"/>
                <a:gd name="connsiteY76" fmla="*/ 3346449 h 4676774"/>
                <a:gd name="connsiteX77" fmla="*/ 2159000 w 5559425"/>
                <a:gd name="connsiteY77" fmla="*/ 3390899 h 4676774"/>
                <a:gd name="connsiteX78" fmla="*/ 2146300 w 5559425"/>
                <a:gd name="connsiteY78" fmla="*/ 3441699 h 4676774"/>
                <a:gd name="connsiteX79" fmla="*/ 2133600 w 5559425"/>
                <a:gd name="connsiteY79" fmla="*/ 3495674 h 4676774"/>
                <a:gd name="connsiteX80" fmla="*/ 2130425 w 5559425"/>
                <a:gd name="connsiteY80" fmla="*/ 3546474 h 4676774"/>
                <a:gd name="connsiteX81" fmla="*/ 2130425 w 5559425"/>
                <a:gd name="connsiteY81" fmla="*/ 3568699 h 4676774"/>
                <a:gd name="connsiteX82" fmla="*/ 2130425 w 5559425"/>
                <a:gd name="connsiteY82" fmla="*/ 3587749 h 4676774"/>
                <a:gd name="connsiteX83" fmla="*/ 2133600 w 5559425"/>
                <a:gd name="connsiteY83" fmla="*/ 3600449 h 4676774"/>
                <a:gd name="connsiteX84" fmla="*/ 2139950 w 5559425"/>
                <a:gd name="connsiteY84" fmla="*/ 3606799 h 4676774"/>
                <a:gd name="connsiteX85" fmla="*/ 2168525 w 5559425"/>
                <a:gd name="connsiteY85" fmla="*/ 3622674 h 4676774"/>
                <a:gd name="connsiteX86" fmla="*/ 2203450 w 5559425"/>
                <a:gd name="connsiteY86" fmla="*/ 3641724 h 4676774"/>
                <a:gd name="connsiteX87" fmla="*/ 2247900 w 5559425"/>
                <a:gd name="connsiteY87" fmla="*/ 3657599 h 4676774"/>
                <a:gd name="connsiteX88" fmla="*/ 2301875 w 5559425"/>
                <a:gd name="connsiteY88" fmla="*/ 3673474 h 4676774"/>
                <a:gd name="connsiteX89" fmla="*/ 2362200 w 5559425"/>
                <a:gd name="connsiteY89" fmla="*/ 3689349 h 4676774"/>
                <a:gd name="connsiteX90" fmla="*/ 2432050 w 5559425"/>
                <a:gd name="connsiteY90" fmla="*/ 3702049 h 4676774"/>
                <a:gd name="connsiteX91" fmla="*/ 2511425 w 5559425"/>
                <a:gd name="connsiteY91" fmla="*/ 3711574 h 4676774"/>
                <a:gd name="connsiteX92" fmla="*/ 2597150 w 5559425"/>
                <a:gd name="connsiteY92" fmla="*/ 3717924 h 4676774"/>
                <a:gd name="connsiteX93" fmla="*/ 2597150 w 5559425"/>
                <a:gd name="connsiteY93" fmla="*/ 3829049 h 4676774"/>
                <a:gd name="connsiteX94" fmla="*/ 2597150 w 5559425"/>
                <a:gd name="connsiteY94" fmla="*/ 3860799 h 4676774"/>
                <a:gd name="connsiteX95" fmla="*/ 2603500 w 5559425"/>
                <a:gd name="connsiteY95" fmla="*/ 3886199 h 4676774"/>
                <a:gd name="connsiteX96" fmla="*/ 2609850 w 5559425"/>
                <a:gd name="connsiteY96" fmla="*/ 3905249 h 4676774"/>
                <a:gd name="connsiteX97" fmla="*/ 2619375 w 5559425"/>
                <a:gd name="connsiteY97" fmla="*/ 3921124 h 4676774"/>
                <a:gd name="connsiteX98" fmla="*/ 2632075 w 5559425"/>
                <a:gd name="connsiteY98" fmla="*/ 3930649 h 4676774"/>
                <a:gd name="connsiteX99" fmla="*/ 2647950 w 5559425"/>
                <a:gd name="connsiteY99" fmla="*/ 3936999 h 4676774"/>
                <a:gd name="connsiteX100" fmla="*/ 2670175 w 5559425"/>
                <a:gd name="connsiteY100" fmla="*/ 3940174 h 4676774"/>
                <a:gd name="connsiteX101" fmla="*/ 2695575 w 5559425"/>
                <a:gd name="connsiteY101" fmla="*/ 3940174 h 4676774"/>
                <a:gd name="connsiteX102" fmla="*/ 2879725 w 5559425"/>
                <a:gd name="connsiteY102" fmla="*/ 3940174 h 4676774"/>
                <a:gd name="connsiteX103" fmla="*/ 2905125 w 5559425"/>
                <a:gd name="connsiteY103" fmla="*/ 3940174 h 4676774"/>
                <a:gd name="connsiteX104" fmla="*/ 2924175 w 5559425"/>
                <a:gd name="connsiteY104" fmla="*/ 3936999 h 4676774"/>
                <a:gd name="connsiteX105" fmla="*/ 2940050 w 5559425"/>
                <a:gd name="connsiteY105" fmla="*/ 3930649 h 4676774"/>
                <a:gd name="connsiteX106" fmla="*/ 2946400 w 5559425"/>
                <a:gd name="connsiteY106" fmla="*/ 3924299 h 4676774"/>
                <a:gd name="connsiteX107" fmla="*/ 2952750 w 5559425"/>
                <a:gd name="connsiteY107" fmla="*/ 3911599 h 4676774"/>
                <a:gd name="connsiteX108" fmla="*/ 2959100 w 5559425"/>
                <a:gd name="connsiteY108" fmla="*/ 3892549 h 4676774"/>
                <a:gd name="connsiteX109" fmla="*/ 2959100 w 5559425"/>
                <a:gd name="connsiteY109" fmla="*/ 3870324 h 4676774"/>
                <a:gd name="connsiteX110" fmla="*/ 2962275 w 5559425"/>
                <a:gd name="connsiteY110" fmla="*/ 3841749 h 4676774"/>
                <a:gd name="connsiteX111" fmla="*/ 2962275 w 5559425"/>
                <a:gd name="connsiteY111" fmla="*/ 3689349 h 4676774"/>
                <a:gd name="connsiteX112" fmla="*/ 3009900 w 5559425"/>
                <a:gd name="connsiteY112" fmla="*/ 3679824 h 4676774"/>
                <a:gd name="connsiteX113" fmla="*/ 3057525 w 5559425"/>
                <a:gd name="connsiteY113" fmla="*/ 3663949 h 4676774"/>
                <a:gd name="connsiteX114" fmla="*/ 3101975 w 5559425"/>
                <a:gd name="connsiteY114" fmla="*/ 3648074 h 4676774"/>
                <a:gd name="connsiteX115" fmla="*/ 3146425 w 5559425"/>
                <a:gd name="connsiteY115" fmla="*/ 3629024 h 4676774"/>
                <a:gd name="connsiteX116" fmla="*/ 3187700 w 5559425"/>
                <a:gd name="connsiteY116" fmla="*/ 3609974 h 4676774"/>
                <a:gd name="connsiteX117" fmla="*/ 3225800 w 5559425"/>
                <a:gd name="connsiteY117" fmla="*/ 3584574 h 4676774"/>
                <a:gd name="connsiteX118" fmla="*/ 3260725 w 5559425"/>
                <a:gd name="connsiteY118" fmla="*/ 3555999 h 4676774"/>
                <a:gd name="connsiteX119" fmla="*/ 3295650 w 5559425"/>
                <a:gd name="connsiteY119" fmla="*/ 3527424 h 4676774"/>
                <a:gd name="connsiteX120" fmla="*/ 3324225 w 5559425"/>
                <a:gd name="connsiteY120" fmla="*/ 3492499 h 4676774"/>
                <a:gd name="connsiteX121" fmla="*/ 3349625 w 5559425"/>
                <a:gd name="connsiteY121" fmla="*/ 3454399 h 4676774"/>
                <a:gd name="connsiteX122" fmla="*/ 3371850 w 5559425"/>
                <a:gd name="connsiteY122" fmla="*/ 3413124 h 4676774"/>
                <a:gd name="connsiteX123" fmla="*/ 3390900 w 5559425"/>
                <a:gd name="connsiteY123" fmla="*/ 3371849 h 4676774"/>
                <a:gd name="connsiteX124" fmla="*/ 3406775 w 5559425"/>
                <a:gd name="connsiteY124" fmla="*/ 3324224 h 4676774"/>
                <a:gd name="connsiteX125" fmla="*/ 3419475 w 5559425"/>
                <a:gd name="connsiteY125" fmla="*/ 3270249 h 4676774"/>
                <a:gd name="connsiteX126" fmla="*/ 3425825 w 5559425"/>
                <a:gd name="connsiteY126" fmla="*/ 3216274 h 4676774"/>
                <a:gd name="connsiteX127" fmla="*/ 3429000 w 5559425"/>
                <a:gd name="connsiteY127" fmla="*/ 3155949 h 4676774"/>
                <a:gd name="connsiteX128" fmla="*/ 3425825 w 5559425"/>
                <a:gd name="connsiteY128" fmla="*/ 3101974 h 4676774"/>
                <a:gd name="connsiteX129" fmla="*/ 3419475 w 5559425"/>
                <a:gd name="connsiteY129" fmla="*/ 3051174 h 4676774"/>
                <a:gd name="connsiteX130" fmla="*/ 3406775 w 5559425"/>
                <a:gd name="connsiteY130" fmla="*/ 3003549 h 4676774"/>
                <a:gd name="connsiteX131" fmla="*/ 3394075 w 5559425"/>
                <a:gd name="connsiteY131" fmla="*/ 2955924 h 4676774"/>
                <a:gd name="connsiteX132" fmla="*/ 3371850 w 5559425"/>
                <a:gd name="connsiteY132" fmla="*/ 2911474 h 4676774"/>
                <a:gd name="connsiteX133" fmla="*/ 3349625 w 5559425"/>
                <a:gd name="connsiteY133" fmla="*/ 2870199 h 4676774"/>
                <a:gd name="connsiteX134" fmla="*/ 3317875 w 5559425"/>
                <a:gd name="connsiteY134" fmla="*/ 2828924 h 4676774"/>
                <a:gd name="connsiteX135" fmla="*/ 3286125 w 5559425"/>
                <a:gd name="connsiteY135" fmla="*/ 2790824 h 4676774"/>
                <a:gd name="connsiteX136" fmla="*/ 3248025 w 5559425"/>
                <a:gd name="connsiteY136" fmla="*/ 2755899 h 4676774"/>
                <a:gd name="connsiteX137" fmla="*/ 3206750 w 5559425"/>
                <a:gd name="connsiteY137" fmla="*/ 2720974 h 4676774"/>
                <a:gd name="connsiteX138" fmla="*/ 3162300 w 5559425"/>
                <a:gd name="connsiteY138" fmla="*/ 2689224 h 4676774"/>
                <a:gd name="connsiteX139" fmla="*/ 3114675 w 5559425"/>
                <a:gd name="connsiteY139" fmla="*/ 2657474 h 4676774"/>
                <a:gd name="connsiteX140" fmla="*/ 3063875 w 5559425"/>
                <a:gd name="connsiteY140" fmla="*/ 2625724 h 4676774"/>
                <a:gd name="connsiteX141" fmla="*/ 3006725 w 5559425"/>
                <a:gd name="connsiteY141" fmla="*/ 2597149 h 4676774"/>
                <a:gd name="connsiteX142" fmla="*/ 2946400 w 5559425"/>
                <a:gd name="connsiteY142" fmla="*/ 2568574 h 4676774"/>
                <a:gd name="connsiteX143" fmla="*/ 2886075 w 5559425"/>
                <a:gd name="connsiteY143" fmla="*/ 2539999 h 4676774"/>
                <a:gd name="connsiteX144" fmla="*/ 2806700 w 5559425"/>
                <a:gd name="connsiteY144" fmla="*/ 2508249 h 4676774"/>
                <a:gd name="connsiteX145" fmla="*/ 2740025 w 5559425"/>
                <a:gd name="connsiteY145" fmla="*/ 2476499 h 4676774"/>
                <a:gd name="connsiteX146" fmla="*/ 2682875 w 5559425"/>
                <a:gd name="connsiteY146" fmla="*/ 2441574 h 4676774"/>
                <a:gd name="connsiteX147" fmla="*/ 2635250 w 5559425"/>
                <a:gd name="connsiteY147" fmla="*/ 2409824 h 4676774"/>
                <a:gd name="connsiteX148" fmla="*/ 2616200 w 5559425"/>
                <a:gd name="connsiteY148" fmla="*/ 2393949 h 4676774"/>
                <a:gd name="connsiteX149" fmla="*/ 2600325 w 5559425"/>
                <a:gd name="connsiteY149" fmla="*/ 2378074 h 4676774"/>
                <a:gd name="connsiteX150" fmla="*/ 2587625 w 5559425"/>
                <a:gd name="connsiteY150" fmla="*/ 2359024 h 4676774"/>
                <a:gd name="connsiteX151" fmla="*/ 2574925 w 5559425"/>
                <a:gd name="connsiteY151" fmla="*/ 2339974 h 4676774"/>
                <a:gd name="connsiteX152" fmla="*/ 2565400 w 5559425"/>
                <a:gd name="connsiteY152" fmla="*/ 2320924 h 4676774"/>
                <a:gd name="connsiteX153" fmla="*/ 2559050 w 5559425"/>
                <a:gd name="connsiteY153" fmla="*/ 2298699 h 4676774"/>
                <a:gd name="connsiteX154" fmla="*/ 2555875 w 5559425"/>
                <a:gd name="connsiteY154" fmla="*/ 2276474 h 4676774"/>
                <a:gd name="connsiteX155" fmla="*/ 2552700 w 5559425"/>
                <a:gd name="connsiteY155" fmla="*/ 2251074 h 4676774"/>
                <a:gd name="connsiteX156" fmla="*/ 2555875 w 5559425"/>
                <a:gd name="connsiteY156" fmla="*/ 2228849 h 4676774"/>
                <a:gd name="connsiteX157" fmla="*/ 2559050 w 5559425"/>
                <a:gd name="connsiteY157" fmla="*/ 2206624 h 4676774"/>
                <a:gd name="connsiteX158" fmla="*/ 2562225 w 5559425"/>
                <a:gd name="connsiteY158" fmla="*/ 2184399 h 4676774"/>
                <a:gd name="connsiteX159" fmla="*/ 2571750 w 5559425"/>
                <a:gd name="connsiteY159" fmla="*/ 2162174 h 4676774"/>
                <a:gd name="connsiteX160" fmla="*/ 2581275 w 5559425"/>
                <a:gd name="connsiteY160" fmla="*/ 2143124 h 4676774"/>
                <a:gd name="connsiteX161" fmla="*/ 2593975 w 5559425"/>
                <a:gd name="connsiteY161" fmla="*/ 2124074 h 4676774"/>
                <a:gd name="connsiteX162" fmla="*/ 2609850 w 5559425"/>
                <a:gd name="connsiteY162" fmla="*/ 2108199 h 4676774"/>
                <a:gd name="connsiteX163" fmla="*/ 2625725 w 5559425"/>
                <a:gd name="connsiteY163" fmla="*/ 2092324 h 4676774"/>
                <a:gd name="connsiteX164" fmla="*/ 2644775 w 5559425"/>
                <a:gd name="connsiteY164" fmla="*/ 2079624 h 4676774"/>
                <a:gd name="connsiteX165" fmla="*/ 2667000 w 5559425"/>
                <a:gd name="connsiteY165" fmla="*/ 2066924 h 4676774"/>
                <a:gd name="connsiteX166" fmla="*/ 2695575 w 5559425"/>
                <a:gd name="connsiteY166" fmla="*/ 2057399 h 4676774"/>
                <a:gd name="connsiteX167" fmla="*/ 2724150 w 5559425"/>
                <a:gd name="connsiteY167" fmla="*/ 2047874 h 4676774"/>
                <a:gd name="connsiteX168" fmla="*/ 2759075 w 5559425"/>
                <a:gd name="connsiteY168" fmla="*/ 2041524 h 4676774"/>
                <a:gd name="connsiteX169" fmla="*/ 2797175 w 5559425"/>
                <a:gd name="connsiteY169" fmla="*/ 2038349 h 4676774"/>
                <a:gd name="connsiteX170" fmla="*/ 2838450 w 5559425"/>
                <a:gd name="connsiteY170" fmla="*/ 2035174 h 4676774"/>
                <a:gd name="connsiteX171" fmla="*/ 2886075 w 5559425"/>
                <a:gd name="connsiteY171" fmla="*/ 2035174 h 4676774"/>
                <a:gd name="connsiteX172" fmla="*/ 2933700 w 5559425"/>
                <a:gd name="connsiteY172" fmla="*/ 2035174 h 4676774"/>
                <a:gd name="connsiteX173" fmla="*/ 2981325 w 5559425"/>
                <a:gd name="connsiteY173" fmla="*/ 2038349 h 4676774"/>
                <a:gd name="connsiteX174" fmla="*/ 3032125 w 5559425"/>
                <a:gd name="connsiteY174" fmla="*/ 2044699 h 4676774"/>
                <a:gd name="connsiteX175" fmla="*/ 3079750 w 5559425"/>
                <a:gd name="connsiteY175" fmla="*/ 2054224 h 4676774"/>
                <a:gd name="connsiteX176" fmla="*/ 3165475 w 5559425"/>
                <a:gd name="connsiteY176" fmla="*/ 2073274 h 4676774"/>
                <a:gd name="connsiteX177" fmla="*/ 3225800 w 5559425"/>
                <a:gd name="connsiteY177" fmla="*/ 2089149 h 4676774"/>
                <a:gd name="connsiteX178" fmla="*/ 3238500 w 5559425"/>
                <a:gd name="connsiteY178" fmla="*/ 2089149 h 4676774"/>
                <a:gd name="connsiteX179" fmla="*/ 3251200 w 5559425"/>
                <a:gd name="connsiteY179" fmla="*/ 2082799 h 4676774"/>
                <a:gd name="connsiteX180" fmla="*/ 3260725 w 5559425"/>
                <a:gd name="connsiteY180" fmla="*/ 2073274 h 4676774"/>
                <a:gd name="connsiteX181" fmla="*/ 3273425 w 5559425"/>
                <a:gd name="connsiteY181" fmla="*/ 2054224 h 4676774"/>
                <a:gd name="connsiteX182" fmla="*/ 3295650 w 5559425"/>
                <a:gd name="connsiteY182" fmla="*/ 2006599 h 4676774"/>
                <a:gd name="connsiteX183" fmla="*/ 3311525 w 5559425"/>
                <a:gd name="connsiteY183" fmla="*/ 1958974 h 4676774"/>
                <a:gd name="connsiteX184" fmla="*/ 3321050 w 5559425"/>
                <a:gd name="connsiteY184" fmla="*/ 1904999 h 4676774"/>
                <a:gd name="connsiteX185" fmla="*/ 3324225 w 5559425"/>
                <a:gd name="connsiteY185" fmla="*/ 1857374 h 4676774"/>
                <a:gd name="connsiteX186" fmla="*/ 3324225 w 5559425"/>
                <a:gd name="connsiteY186" fmla="*/ 1835149 h 4676774"/>
                <a:gd name="connsiteX187" fmla="*/ 3317875 w 5559425"/>
                <a:gd name="connsiteY187" fmla="*/ 1819274 h 4676774"/>
                <a:gd name="connsiteX188" fmla="*/ 3311525 w 5559425"/>
                <a:gd name="connsiteY188" fmla="*/ 1806574 h 4676774"/>
                <a:gd name="connsiteX189" fmla="*/ 3298825 w 5559425"/>
                <a:gd name="connsiteY189" fmla="*/ 1797049 h 4676774"/>
                <a:gd name="connsiteX190" fmla="*/ 3254375 w 5559425"/>
                <a:gd name="connsiteY190" fmla="*/ 1784349 h 4676774"/>
                <a:gd name="connsiteX191" fmla="*/ 3197225 w 5559425"/>
                <a:gd name="connsiteY191" fmla="*/ 1768474 h 4676774"/>
                <a:gd name="connsiteX192" fmla="*/ 3159125 w 5559425"/>
                <a:gd name="connsiteY192" fmla="*/ 1762124 h 4676774"/>
                <a:gd name="connsiteX193" fmla="*/ 3117850 w 5559425"/>
                <a:gd name="connsiteY193" fmla="*/ 1755774 h 4676774"/>
                <a:gd name="connsiteX194" fmla="*/ 3019425 w 5559425"/>
                <a:gd name="connsiteY194" fmla="*/ 1746249 h 4676774"/>
                <a:gd name="connsiteX195" fmla="*/ 3019425 w 5559425"/>
                <a:gd name="connsiteY195" fmla="*/ 1609724 h 4676774"/>
                <a:gd name="connsiteX196" fmla="*/ 3019425 w 5559425"/>
                <a:gd name="connsiteY196" fmla="*/ 1555749 h 4676774"/>
                <a:gd name="connsiteX197" fmla="*/ 3016250 w 5559425"/>
                <a:gd name="connsiteY197" fmla="*/ 1533524 h 4676774"/>
                <a:gd name="connsiteX198" fmla="*/ 3009900 w 5559425"/>
                <a:gd name="connsiteY198" fmla="*/ 1520824 h 4676774"/>
                <a:gd name="connsiteX199" fmla="*/ 3003550 w 5559425"/>
                <a:gd name="connsiteY199" fmla="*/ 1511299 h 4676774"/>
                <a:gd name="connsiteX200" fmla="*/ 2990850 w 5559425"/>
                <a:gd name="connsiteY200" fmla="*/ 1501774 h 4676774"/>
                <a:gd name="connsiteX201" fmla="*/ 2968625 w 5559425"/>
                <a:gd name="connsiteY201" fmla="*/ 1498599 h 4676774"/>
                <a:gd name="connsiteX202" fmla="*/ 2943225 w 5559425"/>
                <a:gd name="connsiteY202" fmla="*/ 1498599 h 4676774"/>
                <a:gd name="connsiteX203" fmla="*/ 2762250 w 5559425"/>
                <a:gd name="connsiteY203" fmla="*/ 1498599 h 4676774"/>
                <a:gd name="connsiteX204" fmla="*/ 2077933 w 5559425"/>
                <a:gd name="connsiteY204" fmla="*/ 438148 h 4676774"/>
                <a:gd name="connsiteX205" fmla="*/ 2048669 w 5559425"/>
                <a:gd name="connsiteY205" fmla="*/ 467412 h 4676774"/>
                <a:gd name="connsiteX206" fmla="*/ 2048669 w 5559425"/>
                <a:gd name="connsiteY206" fmla="*/ 769928 h 4676774"/>
                <a:gd name="connsiteX207" fmla="*/ 2075397 w 5559425"/>
                <a:gd name="connsiteY207" fmla="*/ 778225 h 4676774"/>
                <a:gd name="connsiteX208" fmla="*/ 2174524 w 5559425"/>
                <a:gd name="connsiteY208" fmla="*/ 877352 h 4676774"/>
                <a:gd name="connsiteX209" fmla="*/ 2184888 w 5559425"/>
                <a:gd name="connsiteY209" fmla="*/ 928686 h 4676774"/>
                <a:gd name="connsiteX210" fmla="*/ 3371361 w 5559425"/>
                <a:gd name="connsiteY210" fmla="*/ 928686 h 4676774"/>
                <a:gd name="connsiteX211" fmla="*/ 3381725 w 5559425"/>
                <a:gd name="connsiteY211" fmla="*/ 877352 h 4676774"/>
                <a:gd name="connsiteX212" fmla="*/ 3480853 w 5559425"/>
                <a:gd name="connsiteY212" fmla="*/ 778224 h 4676774"/>
                <a:gd name="connsiteX213" fmla="*/ 3507582 w 5559425"/>
                <a:gd name="connsiteY213" fmla="*/ 769927 h 4676774"/>
                <a:gd name="connsiteX214" fmla="*/ 3507582 w 5559425"/>
                <a:gd name="connsiteY214" fmla="*/ 467412 h 4676774"/>
                <a:gd name="connsiteX215" fmla="*/ 3478318 w 5559425"/>
                <a:gd name="connsiteY215" fmla="*/ 438148 h 4676774"/>
                <a:gd name="connsiteX216" fmla="*/ 2060754 w 5559425"/>
                <a:gd name="connsiteY216" fmla="*/ 0 h 4676774"/>
                <a:gd name="connsiteX217" fmla="*/ 3495494 w 5559425"/>
                <a:gd name="connsiteY217" fmla="*/ 0 h 4676774"/>
                <a:gd name="connsiteX218" fmla="*/ 3949699 w 5559425"/>
                <a:gd name="connsiteY218" fmla="*/ 454204 h 4676774"/>
                <a:gd name="connsiteX219" fmla="*/ 3949699 w 5559425"/>
                <a:gd name="connsiteY219" fmla="*/ 772638 h 4676774"/>
                <a:gd name="connsiteX220" fmla="*/ 3967697 w 5559425"/>
                <a:gd name="connsiteY220" fmla="*/ 778224 h 4676774"/>
                <a:gd name="connsiteX221" fmla="*/ 4066824 w 5559425"/>
                <a:gd name="connsiteY221" fmla="*/ 877352 h 4676774"/>
                <a:gd name="connsiteX222" fmla="*/ 4077188 w 5559425"/>
                <a:gd name="connsiteY222" fmla="*/ 928686 h 4676774"/>
                <a:gd name="connsiteX223" fmla="*/ 5316011 w 5559425"/>
                <a:gd name="connsiteY223" fmla="*/ 928686 h 4676774"/>
                <a:gd name="connsiteX224" fmla="*/ 5559425 w 5559425"/>
                <a:gd name="connsiteY224" fmla="*/ 1172100 h 4676774"/>
                <a:gd name="connsiteX225" fmla="*/ 5559425 w 5559425"/>
                <a:gd name="connsiteY225" fmla="*/ 4355572 h 4676774"/>
                <a:gd name="connsiteX226" fmla="*/ 5316011 w 5559425"/>
                <a:gd name="connsiteY226" fmla="*/ 4598986 h 4676774"/>
                <a:gd name="connsiteX227" fmla="*/ 4950129 w 5559425"/>
                <a:gd name="connsiteY227" fmla="*/ 4598986 h 4676774"/>
                <a:gd name="connsiteX228" fmla="*/ 4924434 w 5559425"/>
                <a:gd name="connsiteY228" fmla="*/ 4637096 h 4676774"/>
                <a:gd name="connsiteX229" fmla="*/ 4828643 w 5559425"/>
                <a:gd name="connsiteY229" fmla="*/ 4676774 h 4676774"/>
                <a:gd name="connsiteX230" fmla="*/ 4572531 w 5559425"/>
                <a:gd name="connsiteY230" fmla="*/ 4676774 h 4676774"/>
                <a:gd name="connsiteX231" fmla="*/ 4476740 w 5559425"/>
                <a:gd name="connsiteY231" fmla="*/ 4637096 h 4676774"/>
                <a:gd name="connsiteX232" fmla="*/ 4451046 w 5559425"/>
                <a:gd name="connsiteY232" fmla="*/ 4598986 h 4676774"/>
                <a:gd name="connsiteX233" fmla="*/ 1063928 w 5559425"/>
                <a:gd name="connsiteY233" fmla="*/ 4598986 h 4676774"/>
                <a:gd name="connsiteX234" fmla="*/ 1038234 w 5559425"/>
                <a:gd name="connsiteY234" fmla="*/ 4637096 h 4676774"/>
                <a:gd name="connsiteX235" fmla="*/ 942443 w 5559425"/>
                <a:gd name="connsiteY235" fmla="*/ 4676774 h 4676774"/>
                <a:gd name="connsiteX236" fmla="*/ 686331 w 5559425"/>
                <a:gd name="connsiteY236" fmla="*/ 4676774 h 4676774"/>
                <a:gd name="connsiteX237" fmla="*/ 590540 w 5559425"/>
                <a:gd name="connsiteY237" fmla="*/ 4637096 h 4676774"/>
                <a:gd name="connsiteX238" fmla="*/ 564846 w 5559425"/>
                <a:gd name="connsiteY238" fmla="*/ 4598986 h 4676774"/>
                <a:gd name="connsiteX239" fmla="*/ 243414 w 5559425"/>
                <a:gd name="connsiteY239" fmla="*/ 4598986 h 4676774"/>
                <a:gd name="connsiteX240" fmla="*/ 0 w 5559425"/>
                <a:gd name="connsiteY240" fmla="*/ 4355572 h 4676774"/>
                <a:gd name="connsiteX241" fmla="*/ 0 w 5559425"/>
                <a:gd name="connsiteY241" fmla="*/ 1172100 h 4676774"/>
                <a:gd name="connsiteX242" fmla="*/ 243414 w 5559425"/>
                <a:gd name="connsiteY242" fmla="*/ 928686 h 4676774"/>
                <a:gd name="connsiteX243" fmla="*/ 1479061 w 5559425"/>
                <a:gd name="connsiteY243" fmla="*/ 928686 h 4676774"/>
                <a:gd name="connsiteX244" fmla="*/ 1489425 w 5559425"/>
                <a:gd name="connsiteY244" fmla="*/ 877352 h 4676774"/>
                <a:gd name="connsiteX245" fmla="*/ 1588552 w 5559425"/>
                <a:gd name="connsiteY245" fmla="*/ 778225 h 4676774"/>
                <a:gd name="connsiteX246" fmla="*/ 1606549 w 5559425"/>
                <a:gd name="connsiteY246" fmla="*/ 772638 h 4676774"/>
                <a:gd name="connsiteX247" fmla="*/ 1606549 w 5559425"/>
                <a:gd name="connsiteY247" fmla="*/ 454204 h 4676774"/>
                <a:gd name="connsiteX248" fmla="*/ 2060754 w 5559425"/>
                <a:gd name="connsiteY248" fmla="*/ 0 h 467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</a:cxnLst>
              <a:rect l="l" t="t" r="r" b="b"/>
              <a:pathLst>
                <a:path w="5559425" h="4676774">
                  <a:moveTo>
                    <a:pt x="2733675" y="1498599"/>
                  </a:moveTo>
                  <a:lnTo>
                    <a:pt x="2708275" y="1501774"/>
                  </a:lnTo>
                  <a:lnTo>
                    <a:pt x="2689225" y="1511299"/>
                  </a:lnTo>
                  <a:lnTo>
                    <a:pt x="2673350" y="1520824"/>
                  </a:lnTo>
                  <a:lnTo>
                    <a:pt x="2663825" y="1536699"/>
                  </a:lnTo>
                  <a:lnTo>
                    <a:pt x="2657475" y="1555749"/>
                  </a:lnTo>
                  <a:lnTo>
                    <a:pt x="2654300" y="1577974"/>
                  </a:lnTo>
                  <a:lnTo>
                    <a:pt x="2654300" y="1603374"/>
                  </a:lnTo>
                  <a:lnTo>
                    <a:pt x="2654300" y="1758949"/>
                  </a:lnTo>
                  <a:lnTo>
                    <a:pt x="2593975" y="1771649"/>
                  </a:lnTo>
                  <a:lnTo>
                    <a:pt x="2540000" y="1787524"/>
                  </a:lnTo>
                  <a:lnTo>
                    <a:pt x="2492375" y="1806574"/>
                  </a:lnTo>
                  <a:lnTo>
                    <a:pt x="2444750" y="1828799"/>
                  </a:lnTo>
                  <a:lnTo>
                    <a:pt x="2400300" y="1854199"/>
                  </a:lnTo>
                  <a:lnTo>
                    <a:pt x="2362200" y="1879599"/>
                  </a:lnTo>
                  <a:lnTo>
                    <a:pt x="2327275" y="1911349"/>
                  </a:lnTo>
                  <a:lnTo>
                    <a:pt x="2292350" y="1943099"/>
                  </a:lnTo>
                  <a:lnTo>
                    <a:pt x="2266950" y="1978024"/>
                  </a:lnTo>
                  <a:lnTo>
                    <a:pt x="2241550" y="2016124"/>
                  </a:lnTo>
                  <a:lnTo>
                    <a:pt x="2219325" y="2054224"/>
                  </a:lnTo>
                  <a:lnTo>
                    <a:pt x="2203450" y="2092324"/>
                  </a:lnTo>
                  <a:lnTo>
                    <a:pt x="2190750" y="2130424"/>
                  </a:lnTo>
                  <a:lnTo>
                    <a:pt x="2181225" y="2168524"/>
                  </a:lnTo>
                  <a:lnTo>
                    <a:pt x="2174875" y="2209799"/>
                  </a:lnTo>
                  <a:lnTo>
                    <a:pt x="2171700" y="2251074"/>
                  </a:lnTo>
                  <a:lnTo>
                    <a:pt x="2174875" y="2314574"/>
                  </a:lnTo>
                  <a:lnTo>
                    <a:pt x="2184400" y="2371724"/>
                  </a:lnTo>
                  <a:lnTo>
                    <a:pt x="2197100" y="2425699"/>
                  </a:lnTo>
                  <a:lnTo>
                    <a:pt x="2216150" y="2476499"/>
                  </a:lnTo>
                  <a:lnTo>
                    <a:pt x="2238375" y="2520949"/>
                  </a:lnTo>
                  <a:lnTo>
                    <a:pt x="2266950" y="2562224"/>
                  </a:lnTo>
                  <a:lnTo>
                    <a:pt x="2298700" y="2603499"/>
                  </a:lnTo>
                  <a:lnTo>
                    <a:pt x="2333625" y="2638424"/>
                  </a:lnTo>
                  <a:lnTo>
                    <a:pt x="2371725" y="2670174"/>
                  </a:lnTo>
                  <a:lnTo>
                    <a:pt x="2413000" y="2701924"/>
                  </a:lnTo>
                  <a:lnTo>
                    <a:pt x="2457450" y="2730499"/>
                  </a:lnTo>
                  <a:lnTo>
                    <a:pt x="2501900" y="2755899"/>
                  </a:lnTo>
                  <a:lnTo>
                    <a:pt x="2600325" y="2803524"/>
                  </a:lnTo>
                  <a:lnTo>
                    <a:pt x="2701925" y="2844799"/>
                  </a:lnTo>
                  <a:lnTo>
                    <a:pt x="2790825" y="2882899"/>
                  </a:lnTo>
                  <a:lnTo>
                    <a:pt x="2863850" y="2920999"/>
                  </a:lnTo>
                  <a:lnTo>
                    <a:pt x="2924175" y="2955924"/>
                  </a:lnTo>
                  <a:lnTo>
                    <a:pt x="2946400" y="2974974"/>
                  </a:lnTo>
                  <a:lnTo>
                    <a:pt x="2968625" y="2994024"/>
                  </a:lnTo>
                  <a:lnTo>
                    <a:pt x="2984500" y="3009899"/>
                  </a:lnTo>
                  <a:lnTo>
                    <a:pt x="3000375" y="3032124"/>
                  </a:lnTo>
                  <a:lnTo>
                    <a:pt x="3013075" y="3051174"/>
                  </a:lnTo>
                  <a:lnTo>
                    <a:pt x="3022600" y="3073399"/>
                  </a:lnTo>
                  <a:lnTo>
                    <a:pt x="3028950" y="3095624"/>
                  </a:lnTo>
                  <a:lnTo>
                    <a:pt x="3035300" y="3121024"/>
                  </a:lnTo>
                  <a:lnTo>
                    <a:pt x="3038475" y="3146424"/>
                  </a:lnTo>
                  <a:lnTo>
                    <a:pt x="3041650" y="3171824"/>
                  </a:lnTo>
                  <a:lnTo>
                    <a:pt x="3038475" y="3203574"/>
                  </a:lnTo>
                  <a:lnTo>
                    <a:pt x="3032125" y="3232149"/>
                  </a:lnTo>
                  <a:lnTo>
                    <a:pt x="3025775" y="3257549"/>
                  </a:lnTo>
                  <a:lnTo>
                    <a:pt x="3013075" y="3279774"/>
                  </a:lnTo>
                  <a:lnTo>
                    <a:pt x="2997200" y="3301999"/>
                  </a:lnTo>
                  <a:lnTo>
                    <a:pt x="2978150" y="3317874"/>
                  </a:lnTo>
                  <a:lnTo>
                    <a:pt x="2955925" y="3333749"/>
                  </a:lnTo>
                  <a:lnTo>
                    <a:pt x="2927350" y="3349624"/>
                  </a:lnTo>
                  <a:lnTo>
                    <a:pt x="2898775" y="3359149"/>
                  </a:lnTo>
                  <a:lnTo>
                    <a:pt x="2870200" y="3371849"/>
                  </a:lnTo>
                  <a:lnTo>
                    <a:pt x="2803525" y="3384549"/>
                  </a:lnTo>
                  <a:lnTo>
                    <a:pt x="2733675" y="3394074"/>
                  </a:lnTo>
                  <a:lnTo>
                    <a:pt x="2657475" y="3397249"/>
                  </a:lnTo>
                  <a:lnTo>
                    <a:pt x="2581275" y="3397249"/>
                  </a:lnTo>
                  <a:lnTo>
                    <a:pt x="2517775" y="3390899"/>
                  </a:lnTo>
                  <a:lnTo>
                    <a:pt x="2457450" y="3384549"/>
                  </a:lnTo>
                  <a:lnTo>
                    <a:pt x="2406650" y="3375024"/>
                  </a:lnTo>
                  <a:lnTo>
                    <a:pt x="2324100" y="3349624"/>
                  </a:lnTo>
                  <a:lnTo>
                    <a:pt x="2257425" y="3324224"/>
                  </a:lnTo>
                  <a:lnTo>
                    <a:pt x="2232025" y="3314699"/>
                  </a:lnTo>
                  <a:lnTo>
                    <a:pt x="2212975" y="3308349"/>
                  </a:lnTo>
                  <a:lnTo>
                    <a:pt x="2203450" y="3311524"/>
                  </a:lnTo>
                  <a:lnTo>
                    <a:pt x="2193925" y="3317874"/>
                  </a:lnTo>
                  <a:lnTo>
                    <a:pt x="2184400" y="3330574"/>
                  </a:lnTo>
                  <a:lnTo>
                    <a:pt x="2174875" y="3346449"/>
                  </a:lnTo>
                  <a:lnTo>
                    <a:pt x="2159000" y="3390899"/>
                  </a:lnTo>
                  <a:lnTo>
                    <a:pt x="2146300" y="3441699"/>
                  </a:lnTo>
                  <a:lnTo>
                    <a:pt x="2133600" y="3495674"/>
                  </a:lnTo>
                  <a:lnTo>
                    <a:pt x="2130425" y="3546474"/>
                  </a:lnTo>
                  <a:lnTo>
                    <a:pt x="2130425" y="3568699"/>
                  </a:lnTo>
                  <a:lnTo>
                    <a:pt x="2130425" y="3587749"/>
                  </a:lnTo>
                  <a:lnTo>
                    <a:pt x="2133600" y="3600449"/>
                  </a:lnTo>
                  <a:lnTo>
                    <a:pt x="2139950" y="3606799"/>
                  </a:lnTo>
                  <a:lnTo>
                    <a:pt x="2168525" y="3622674"/>
                  </a:lnTo>
                  <a:lnTo>
                    <a:pt x="2203450" y="3641724"/>
                  </a:lnTo>
                  <a:lnTo>
                    <a:pt x="2247900" y="3657599"/>
                  </a:lnTo>
                  <a:lnTo>
                    <a:pt x="2301875" y="3673474"/>
                  </a:lnTo>
                  <a:lnTo>
                    <a:pt x="2362200" y="3689349"/>
                  </a:lnTo>
                  <a:lnTo>
                    <a:pt x="2432050" y="3702049"/>
                  </a:lnTo>
                  <a:lnTo>
                    <a:pt x="2511425" y="3711574"/>
                  </a:lnTo>
                  <a:lnTo>
                    <a:pt x="2597150" y="3717924"/>
                  </a:lnTo>
                  <a:lnTo>
                    <a:pt x="2597150" y="3829049"/>
                  </a:lnTo>
                  <a:lnTo>
                    <a:pt x="2597150" y="3860799"/>
                  </a:lnTo>
                  <a:lnTo>
                    <a:pt x="2603500" y="3886199"/>
                  </a:lnTo>
                  <a:lnTo>
                    <a:pt x="2609850" y="3905249"/>
                  </a:lnTo>
                  <a:lnTo>
                    <a:pt x="2619375" y="3921124"/>
                  </a:lnTo>
                  <a:lnTo>
                    <a:pt x="2632075" y="3930649"/>
                  </a:lnTo>
                  <a:lnTo>
                    <a:pt x="2647950" y="3936999"/>
                  </a:lnTo>
                  <a:lnTo>
                    <a:pt x="2670175" y="3940174"/>
                  </a:lnTo>
                  <a:lnTo>
                    <a:pt x="2695575" y="3940174"/>
                  </a:lnTo>
                  <a:lnTo>
                    <a:pt x="2879725" y="3940174"/>
                  </a:lnTo>
                  <a:lnTo>
                    <a:pt x="2905125" y="3940174"/>
                  </a:lnTo>
                  <a:lnTo>
                    <a:pt x="2924175" y="3936999"/>
                  </a:lnTo>
                  <a:lnTo>
                    <a:pt x="2940050" y="3930649"/>
                  </a:lnTo>
                  <a:lnTo>
                    <a:pt x="2946400" y="3924299"/>
                  </a:lnTo>
                  <a:lnTo>
                    <a:pt x="2952750" y="3911599"/>
                  </a:lnTo>
                  <a:lnTo>
                    <a:pt x="2959100" y="3892549"/>
                  </a:lnTo>
                  <a:lnTo>
                    <a:pt x="2959100" y="3870324"/>
                  </a:lnTo>
                  <a:lnTo>
                    <a:pt x="2962275" y="3841749"/>
                  </a:lnTo>
                  <a:lnTo>
                    <a:pt x="2962275" y="3689349"/>
                  </a:lnTo>
                  <a:lnTo>
                    <a:pt x="3009900" y="3679824"/>
                  </a:lnTo>
                  <a:lnTo>
                    <a:pt x="3057525" y="3663949"/>
                  </a:lnTo>
                  <a:lnTo>
                    <a:pt x="3101975" y="3648074"/>
                  </a:lnTo>
                  <a:lnTo>
                    <a:pt x="3146425" y="3629024"/>
                  </a:lnTo>
                  <a:lnTo>
                    <a:pt x="3187700" y="3609974"/>
                  </a:lnTo>
                  <a:lnTo>
                    <a:pt x="3225800" y="3584574"/>
                  </a:lnTo>
                  <a:lnTo>
                    <a:pt x="3260725" y="3555999"/>
                  </a:lnTo>
                  <a:lnTo>
                    <a:pt x="3295650" y="3527424"/>
                  </a:lnTo>
                  <a:lnTo>
                    <a:pt x="3324225" y="3492499"/>
                  </a:lnTo>
                  <a:lnTo>
                    <a:pt x="3349625" y="3454399"/>
                  </a:lnTo>
                  <a:lnTo>
                    <a:pt x="3371850" y="3413124"/>
                  </a:lnTo>
                  <a:lnTo>
                    <a:pt x="3390900" y="3371849"/>
                  </a:lnTo>
                  <a:lnTo>
                    <a:pt x="3406775" y="3324224"/>
                  </a:lnTo>
                  <a:lnTo>
                    <a:pt x="3419475" y="3270249"/>
                  </a:lnTo>
                  <a:lnTo>
                    <a:pt x="3425825" y="3216274"/>
                  </a:lnTo>
                  <a:lnTo>
                    <a:pt x="3429000" y="3155949"/>
                  </a:lnTo>
                  <a:lnTo>
                    <a:pt x="3425825" y="3101974"/>
                  </a:lnTo>
                  <a:lnTo>
                    <a:pt x="3419475" y="3051174"/>
                  </a:lnTo>
                  <a:lnTo>
                    <a:pt x="3406775" y="3003549"/>
                  </a:lnTo>
                  <a:lnTo>
                    <a:pt x="3394075" y="2955924"/>
                  </a:lnTo>
                  <a:lnTo>
                    <a:pt x="3371850" y="2911474"/>
                  </a:lnTo>
                  <a:lnTo>
                    <a:pt x="3349625" y="2870199"/>
                  </a:lnTo>
                  <a:lnTo>
                    <a:pt x="3317875" y="2828924"/>
                  </a:lnTo>
                  <a:lnTo>
                    <a:pt x="3286125" y="2790824"/>
                  </a:lnTo>
                  <a:lnTo>
                    <a:pt x="3248025" y="2755899"/>
                  </a:lnTo>
                  <a:lnTo>
                    <a:pt x="3206750" y="2720974"/>
                  </a:lnTo>
                  <a:lnTo>
                    <a:pt x="3162300" y="2689224"/>
                  </a:lnTo>
                  <a:lnTo>
                    <a:pt x="3114675" y="2657474"/>
                  </a:lnTo>
                  <a:lnTo>
                    <a:pt x="3063875" y="2625724"/>
                  </a:lnTo>
                  <a:lnTo>
                    <a:pt x="3006725" y="2597149"/>
                  </a:lnTo>
                  <a:lnTo>
                    <a:pt x="2946400" y="2568574"/>
                  </a:lnTo>
                  <a:lnTo>
                    <a:pt x="2886075" y="2539999"/>
                  </a:lnTo>
                  <a:lnTo>
                    <a:pt x="2806700" y="2508249"/>
                  </a:lnTo>
                  <a:lnTo>
                    <a:pt x="2740025" y="2476499"/>
                  </a:lnTo>
                  <a:lnTo>
                    <a:pt x="2682875" y="2441574"/>
                  </a:lnTo>
                  <a:lnTo>
                    <a:pt x="2635250" y="2409824"/>
                  </a:lnTo>
                  <a:lnTo>
                    <a:pt x="2616200" y="2393949"/>
                  </a:lnTo>
                  <a:lnTo>
                    <a:pt x="2600325" y="2378074"/>
                  </a:lnTo>
                  <a:lnTo>
                    <a:pt x="2587625" y="2359024"/>
                  </a:lnTo>
                  <a:lnTo>
                    <a:pt x="2574925" y="2339974"/>
                  </a:lnTo>
                  <a:lnTo>
                    <a:pt x="2565400" y="2320924"/>
                  </a:lnTo>
                  <a:lnTo>
                    <a:pt x="2559050" y="2298699"/>
                  </a:lnTo>
                  <a:lnTo>
                    <a:pt x="2555875" y="2276474"/>
                  </a:lnTo>
                  <a:lnTo>
                    <a:pt x="2552700" y="2251074"/>
                  </a:lnTo>
                  <a:lnTo>
                    <a:pt x="2555875" y="2228849"/>
                  </a:lnTo>
                  <a:lnTo>
                    <a:pt x="2559050" y="2206624"/>
                  </a:lnTo>
                  <a:lnTo>
                    <a:pt x="2562225" y="2184399"/>
                  </a:lnTo>
                  <a:lnTo>
                    <a:pt x="2571750" y="2162174"/>
                  </a:lnTo>
                  <a:lnTo>
                    <a:pt x="2581275" y="2143124"/>
                  </a:lnTo>
                  <a:lnTo>
                    <a:pt x="2593975" y="2124074"/>
                  </a:lnTo>
                  <a:lnTo>
                    <a:pt x="2609850" y="2108199"/>
                  </a:lnTo>
                  <a:lnTo>
                    <a:pt x="2625725" y="2092324"/>
                  </a:lnTo>
                  <a:lnTo>
                    <a:pt x="2644775" y="2079624"/>
                  </a:lnTo>
                  <a:lnTo>
                    <a:pt x="2667000" y="2066924"/>
                  </a:lnTo>
                  <a:lnTo>
                    <a:pt x="2695575" y="2057399"/>
                  </a:lnTo>
                  <a:lnTo>
                    <a:pt x="2724150" y="2047874"/>
                  </a:lnTo>
                  <a:lnTo>
                    <a:pt x="2759075" y="2041524"/>
                  </a:lnTo>
                  <a:lnTo>
                    <a:pt x="2797175" y="2038349"/>
                  </a:lnTo>
                  <a:lnTo>
                    <a:pt x="2838450" y="2035174"/>
                  </a:lnTo>
                  <a:lnTo>
                    <a:pt x="2886075" y="2035174"/>
                  </a:lnTo>
                  <a:lnTo>
                    <a:pt x="2933700" y="2035174"/>
                  </a:lnTo>
                  <a:lnTo>
                    <a:pt x="2981325" y="2038349"/>
                  </a:lnTo>
                  <a:lnTo>
                    <a:pt x="3032125" y="2044699"/>
                  </a:lnTo>
                  <a:lnTo>
                    <a:pt x="3079750" y="2054224"/>
                  </a:lnTo>
                  <a:lnTo>
                    <a:pt x="3165475" y="2073274"/>
                  </a:lnTo>
                  <a:lnTo>
                    <a:pt x="3225800" y="2089149"/>
                  </a:lnTo>
                  <a:lnTo>
                    <a:pt x="3238500" y="2089149"/>
                  </a:lnTo>
                  <a:lnTo>
                    <a:pt x="3251200" y="2082799"/>
                  </a:lnTo>
                  <a:lnTo>
                    <a:pt x="3260725" y="2073274"/>
                  </a:lnTo>
                  <a:lnTo>
                    <a:pt x="3273425" y="2054224"/>
                  </a:lnTo>
                  <a:lnTo>
                    <a:pt x="3295650" y="2006599"/>
                  </a:lnTo>
                  <a:lnTo>
                    <a:pt x="3311525" y="1958974"/>
                  </a:lnTo>
                  <a:lnTo>
                    <a:pt x="3321050" y="1904999"/>
                  </a:lnTo>
                  <a:lnTo>
                    <a:pt x="3324225" y="1857374"/>
                  </a:lnTo>
                  <a:lnTo>
                    <a:pt x="3324225" y="1835149"/>
                  </a:lnTo>
                  <a:lnTo>
                    <a:pt x="3317875" y="1819274"/>
                  </a:lnTo>
                  <a:lnTo>
                    <a:pt x="3311525" y="1806574"/>
                  </a:lnTo>
                  <a:lnTo>
                    <a:pt x="3298825" y="1797049"/>
                  </a:lnTo>
                  <a:lnTo>
                    <a:pt x="3254375" y="1784349"/>
                  </a:lnTo>
                  <a:lnTo>
                    <a:pt x="3197225" y="1768474"/>
                  </a:lnTo>
                  <a:lnTo>
                    <a:pt x="3159125" y="1762124"/>
                  </a:lnTo>
                  <a:lnTo>
                    <a:pt x="3117850" y="1755774"/>
                  </a:lnTo>
                  <a:lnTo>
                    <a:pt x="3019425" y="1746249"/>
                  </a:lnTo>
                  <a:lnTo>
                    <a:pt x="3019425" y="1609724"/>
                  </a:lnTo>
                  <a:lnTo>
                    <a:pt x="3019425" y="1555749"/>
                  </a:lnTo>
                  <a:lnTo>
                    <a:pt x="3016250" y="1533524"/>
                  </a:lnTo>
                  <a:lnTo>
                    <a:pt x="3009900" y="1520824"/>
                  </a:lnTo>
                  <a:lnTo>
                    <a:pt x="3003550" y="1511299"/>
                  </a:lnTo>
                  <a:lnTo>
                    <a:pt x="2990850" y="1501774"/>
                  </a:lnTo>
                  <a:lnTo>
                    <a:pt x="2968625" y="1498599"/>
                  </a:lnTo>
                  <a:lnTo>
                    <a:pt x="2943225" y="1498599"/>
                  </a:lnTo>
                  <a:lnTo>
                    <a:pt x="2762250" y="1498599"/>
                  </a:lnTo>
                  <a:close/>
                  <a:moveTo>
                    <a:pt x="2077933" y="438148"/>
                  </a:moveTo>
                  <a:cubicBezTo>
                    <a:pt x="2061771" y="438148"/>
                    <a:pt x="2048669" y="451250"/>
                    <a:pt x="2048669" y="467412"/>
                  </a:cubicBezTo>
                  <a:lnTo>
                    <a:pt x="2048669" y="769928"/>
                  </a:lnTo>
                  <a:lnTo>
                    <a:pt x="2075397" y="778225"/>
                  </a:lnTo>
                  <a:cubicBezTo>
                    <a:pt x="2119967" y="797076"/>
                    <a:pt x="2155673" y="832782"/>
                    <a:pt x="2174524" y="877352"/>
                  </a:cubicBezTo>
                  <a:lnTo>
                    <a:pt x="2184888" y="928686"/>
                  </a:lnTo>
                  <a:lnTo>
                    <a:pt x="3371361" y="928686"/>
                  </a:lnTo>
                  <a:lnTo>
                    <a:pt x="3381725" y="877352"/>
                  </a:lnTo>
                  <a:cubicBezTo>
                    <a:pt x="3400577" y="832782"/>
                    <a:pt x="3436283" y="797076"/>
                    <a:pt x="3480853" y="778224"/>
                  </a:cubicBezTo>
                  <a:lnTo>
                    <a:pt x="3507582" y="769927"/>
                  </a:lnTo>
                  <a:lnTo>
                    <a:pt x="3507582" y="467412"/>
                  </a:lnTo>
                  <a:cubicBezTo>
                    <a:pt x="3507582" y="451250"/>
                    <a:pt x="3494480" y="438148"/>
                    <a:pt x="3478318" y="438148"/>
                  </a:cubicBezTo>
                  <a:close/>
                  <a:moveTo>
                    <a:pt x="2060754" y="0"/>
                  </a:moveTo>
                  <a:lnTo>
                    <a:pt x="3495494" y="0"/>
                  </a:lnTo>
                  <a:cubicBezTo>
                    <a:pt x="3746344" y="0"/>
                    <a:pt x="3949699" y="203354"/>
                    <a:pt x="3949699" y="454204"/>
                  </a:cubicBezTo>
                  <a:lnTo>
                    <a:pt x="3949699" y="772638"/>
                  </a:lnTo>
                  <a:lnTo>
                    <a:pt x="3967697" y="778224"/>
                  </a:lnTo>
                  <a:cubicBezTo>
                    <a:pt x="4012267" y="797076"/>
                    <a:pt x="4047973" y="832782"/>
                    <a:pt x="4066824" y="877352"/>
                  </a:cubicBezTo>
                  <a:lnTo>
                    <a:pt x="4077188" y="928686"/>
                  </a:lnTo>
                  <a:lnTo>
                    <a:pt x="5316011" y="928686"/>
                  </a:lnTo>
                  <a:cubicBezTo>
                    <a:pt x="5450445" y="928686"/>
                    <a:pt x="5559425" y="1037666"/>
                    <a:pt x="5559425" y="1172100"/>
                  </a:cubicBezTo>
                  <a:lnTo>
                    <a:pt x="5559425" y="4355572"/>
                  </a:lnTo>
                  <a:cubicBezTo>
                    <a:pt x="5559425" y="4490006"/>
                    <a:pt x="5450445" y="4598986"/>
                    <a:pt x="5316011" y="4598986"/>
                  </a:cubicBezTo>
                  <a:lnTo>
                    <a:pt x="4950129" y="4598986"/>
                  </a:lnTo>
                  <a:lnTo>
                    <a:pt x="4924434" y="4637096"/>
                  </a:lnTo>
                  <a:cubicBezTo>
                    <a:pt x="4899919" y="4661611"/>
                    <a:pt x="4866052" y="4676774"/>
                    <a:pt x="4828643" y="4676774"/>
                  </a:cubicBezTo>
                  <a:lnTo>
                    <a:pt x="4572531" y="4676774"/>
                  </a:lnTo>
                  <a:cubicBezTo>
                    <a:pt x="4535123" y="4676774"/>
                    <a:pt x="4501256" y="4661611"/>
                    <a:pt x="4476740" y="4637096"/>
                  </a:cubicBezTo>
                  <a:lnTo>
                    <a:pt x="4451046" y="4598986"/>
                  </a:lnTo>
                  <a:lnTo>
                    <a:pt x="1063928" y="4598986"/>
                  </a:lnTo>
                  <a:lnTo>
                    <a:pt x="1038234" y="4637096"/>
                  </a:lnTo>
                  <a:cubicBezTo>
                    <a:pt x="1013719" y="4661611"/>
                    <a:pt x="979851" y="4676774"/>
                    <a:pt x="942443" y="4676774"/>
                  </a:cubicBezTo>
                  <a:lnTo>
                    <a:pt x="686331" y="4676774"/>
                  </a:lnTo>
                  <a:cubicBezTo>
                    <a:pt x="648922" y="4676774"/>
                    <a:pt x="615055" y="4661611"/>
                    <a:pt x="590540" y="4637096"/>
                  </a:cubicBezTo>
                  <a:lnTo>
                    <a:pt x="564846" y="4598986"/>
                  </a:lnTo>
                  <a:lnTo>
                    <a:pt x="243414" y="4598986"/>
                  </a:lnTo>
                  <a:cubicBezTo>
                    <a:pt x="108980" y="4598986"/>
                    <a:pt x="0" y="4490006"/>
                    <a:pt x="0" y="4355572"/>
                  </a:cubicBezTo>
                  <a:lnTo>
                    <a:pt x="0" y="1172100"/>
                  </a:lnTo>
                  <a:cubicBezTo>
                    <a:pt x="0" y="1037666"/>
                    <a:pt x="108980" y="928686"/>
                    <a:pt x="243414" y="928686"/>
                  </a:cubicBezTo>
                  <a:lnTo>
                    <a:pt x="1479061" y="928686"/>
                  </a:lnTo>
                  <a:lnTo>
                    <a:pt x="1489425" y="877352"/>
                  </a:lnTo>
                  <a:cubicBezTo>
                    <a:pt x="1508276" y="832782"/>
                    <a:pt x="1543982" y="797076"/>
                    <a:pt x="1588552" y="778225"/>
                  </a:cubicBezTo>
                  <a:lnTo>
                    <a:pt x="1606549" y="772638"/>
                  </a:lnTo>
                  <a:lnTo>
                    <a:pt x="1606549" y="454204"/>
                  </a:lnTo>
                  <a:cubicBezTo>
                    <a:pt x="1606549" y="203354"/>
                    <a:pt x="1809904" y="0"/>
                    <a:pt x="2060754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6" name="KSO_Shape"/>
            <p:cNvSpPr/>
            <p:nvPr/>
          </p:nvSpPr>
          <p:spPr bwMode="auto">
            <a:xfrm>
              <a:off x="10092893" y="3209346"/>
              <a:ext cx="774097" cy="528352"/>
            </a:xfrm>
            <a:custGeom>
              <a:avLst/>
              <a:gdLst>
                <a:gd name="T0" fmla="*/ 1793051 w 3431"/>
                <a:gd name="T1" fmla="*/ 289112 h 2339"/>
                <a:gd name="T2" fmla="*/ 1793051 w 3431"/>
                <a:gd name="T3" fmla="*/ 285439 h 2339"/>
                <a:gd name="T4" fmla="*/ 0 w 3431"/>
                <a:gd name="T5" fmla="*/ 285439 h 2339"/>
                <a:gd name="T6" fmla="*/ 0 w 3431"/>
                <a:gd name="T7" fmla="*/ 161084 h 2339"/>
                <a:gd name="T8" fmla="*/ 161096 w 3431"/>
                <a:gd name="T9" fmla="*/ 0 h 2339"/>
                <a:gd name="T10" fmla="*/ 1628281 w 3431"/>
                <a:gd name="T11" fmla="*/ 0 h 2339"/>
                <a:gd name="T12" fmla="*/ 1794625 w 3431"/>
                <a:gd name="T13" fmla="*/ 161084 h 2339"/>
                <a:gd name="T14" fmla="*/ 1794625 w 3431"/>
                <a:gd name="T15" fmla="*/ 289112 h 2339"/>
                <a:gd name="T16" fmla="*/ 1793051 w 3431"/>
                <a:gd name="T17" fmla="*/ 289112 h 2339"/>
                <a:gd name="T18" fmla="*/ 1800397 w 3431"/>
                <a:gd name="T19" fmla="*/ 578223 h 2339"/>
                <a:gd name="T20" fmla="*/ 1800397 w 3431"/>
                <a:gd name="T21" fmla="*/ 1073018 h 2339"/>
                <a:gd name="T22" fmla="*/ 1628281 w 3431"/>
                <a:gd name="T23" fmla="*/ 1227281 h 2339"/>
                <a:gd name="T24" fmla="*/ 161096 w 3431"/>
                <a:gd name="T25" fmla="*/ 1227281 h 2339"/>
                <a:gd name="T26" fmla="*/ 0 w 3431"/>
                <a:gd name="T27" fmla="*/ 1073018 h 2339"/>
                <a:gd name="T28" fmla="*/ 0 w 3431"/>
                <a:gd name="T29" fmla="*/ 578223 h 2339"/>
                <a:gd name="T30" fmla="*/ 1800397 w 3431"/>
                <a:gd name="T31" fmla="*/ 578223 h 2339"/>
                <a:gd name="T32" fmla="*/ 685316 w 3431"/>
                <a:gd name="T33" fmla="*/ 793876 h 2339"/>
                <a:gd name="T34" fmla="*/ 431864 w 3431"/>
                <a:gd name="T35" fmla="*/ 793876 h 2339"/>
                <a:gd name="T36" fmla="*/ 431864 w 3431"/>
                <a:gd name="T37" fmla="*/ 900391 h 2339"/>
                <a:gd name="T38" fmla="*/ 685316 w 3431"/>
                <a:gd name="T39" fmla="*/ 900391 h 2339"/>
                <a:gd name="T40" fmla="*/ 685316 w 3431"/>
                <a:gd name="T41" fmla="*/ 793876 h 2339"/>
                <a:gd name="T42" fmla="*/ 1010132 w 3431"/>
                <a:gd name="T43" fmla="*/ 793876 h 2339"/>
                <a:gd name="T44" fmla="*/ 791839 w 3431"/>
                <a:gd name="T45" fmla="*/ 793876 h 2339"/>
                <a:gd name="T46" fmla="*/ 791839 w 3431"/>
                <a:gd name="T47" fmla="*/ 900391 h 2339"/>
                <a:gd name="T48" fmla="*/ 1010132 w 3431"/>
                <a:gd name="T49" fmla="*/ 900391 h 2339"/>
                <a:gd name="T50" fmla="*/ 1010132 w 3431"/>
                <a:gd name="T51" fmla="*/ 793876 h 2339"/>
                <a:gd name="T52" fmla="*/ 1367483 w 3431"/>
                <a:gd name="T53" fmla="*/ 793876 h 2339"/>
                <a:gd name="T54" fmla="*/ 1078349 w 3431"/>
                <a:gd name="T55" fmla="*/ 793876 h 2339"/>
                <a:gd name="T56" fmla="*/ 1078349 w 3431"/>
                <a:gd name="T57" fmla="*/ 900391 h 2339"/>
                <a:gd name="T58" fmla="*/ 1367483 w 3431"/>
                <a:gd name="T59" fmla="*/ 900391 h 2339"/>
                <a:gd name="T60" fmla="*/ 1367483 w 3431"/>
                <a:gd name="T61" fmla="*/ 793876 h 2339"/>
                <a:gd name="T62" fmla="*/ 108097 w 3431"/>
                <a:gd name="T63" fmla="*/ 1077741 h 2339"/>
                <a:gd name="T64" fmla="*/ 1369057 w 3431"/>
                <a:gd name="T65" fmla="*/ 1077741 h 2339"/>
                <a:gd name="T66" fmla="*/ 1369057 w 3431"/>
                <a:gd name="T67" fmla="*/ 972275 h 2339"/>
                <a:gd name="T68" fmla="*/ 108097 w 3431"/>
                <a:gd name="T69" fmla="*/ 972275 h 2339"/>
                <a:gd name="T70" fmla="*/ 108097 w 3431"/>
                <a:gd name="T71" fmla="*/ 1077741 h 2339"/>
                <a:gd name="T72" fmla="*/ 108097 w 3431"/>
                <a:gd name="T73" fmla="*/ 900391 h 2339"/>
                <a:gd name="T74" fmla="*/ 361549 w 3431"/>
                <a:gd name="T75" fmla="*/ 900391 h 2339"/>
                <a:gd name="T76" fmla="*/ 361549 w 3431"/>
                <a:gd name="T77" fmla="*/ 793876 h 2339"/>
                <a:gd name="T78" fmla="*/ 108097 w 3431"/>
                <a:gd name="T79" fmla="*/ 793876 h 2339"/>
                <a:gd name="T80" fmla="*/ 108097 w 3431"/>
                <a:gd name="T81" fmla="*/ 900391 h 2339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31" h="2339">
                  <a:moveTo>
                    <a:pt x="3417" y="551"/>
                  </a:moveTo>
                  <a:cubicBezTo>
                    <a:pt x="3417" y="544"/>
                    <a:pt x="3417" y="544"/>
                    <a:pt x="3417" y="544"/>
                  </a:cubicBezTo>
                  <a:cubicBezTo>
                    <a:pt x="0" y="544"/>
                    <a:pt x="0" y="544"/>
                    <a:pt x="0" y="544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138"/>
                    <a:pt x="138" y="0"/>
                    <a:pt x="307" y="0"/>
                  </a:cubicBezTo>
                  <a:cubicBezTo>
                    <a:pt x="3103" y="0"/>
                    <a:pt x="3103" y="0"/>
                    <a:pt x="3103" y="0"/>
                  </a:cubicBezTo>
                  <a:cubicBezTo>
                    <a:pt x="3273" y="0"/>
                    <a:pt x="3420" y="138"/>
                    <a:pt x="3420" y="307"/>
                  </a:cubicBezTo>
                  <a:cubicBezTo>
                    <a:pt x="3420" y="551"/>
                    <a:pt x="3420" y="551"/>
                    <a:pt x="3420" y="551"/>
                  </a:cubicBezTo>
                  <a:lnTo>
                    <a:pt x="3417" y="551"/>
                  </a:lnTo>
                  <a:close/>
                  <a:moveTo>
                    <a:pt x="3431" y="1102"/>
                  </a:moveTo>
                  <a:cubicBezTo>
                    <a:pt x="3431" y="2045"/>
                    <a:pt x="3431" y="2045"/>
                    <a:pt x="3431" y="2045"/>
                  </a:cubicBezTo>
                  <a:cubicBezTo>
                    <a:pt x="3431" y="2215"/>
                    <a:pt x="3273" y="2339"/>
                    <a:pt x="3103" y="2339"/>
                  </a:cubicBezTo>
                  <a:cubicBezTo>
                    <a:pt x="307" y="2339"/>
                    <a:pt x="307" y="2339"/>
                    <a:pt x="307" y="2339"/>
                  </a:cubicBezTo>
                  <a:cubicBezTo>
                    <a:pt x="138" y="2339"/>
                    <a:pt x="0" y="2215"/>
                    <a:pt x="0" y="2045"/>
                  </a:cubicBezTo>
                  <a:cubicBezTo>
                    <a:pt x="0" y="1102"/>
                    <a:pt x="0" y="1102"/>
                    <a:pt x="0" y="1102"/>
                  </a:cubicBezTo>
                  <a:lnTo>
                    <a:pt x="3431" y="1102"/>
                  </a:lnTo>
                  <a:close/>
                  <a:moveTo>
                    <a:pt x="1306" y="1513"/>
                  </a:moveTo>
                  <a:cubicBezTo>
                    <a:pt x="823" y="1513"/>
                    <a:pt x="823" y="1513"/>
                    <a:pt x="823" y="1513"/>
                  </a:cubicBezTo>
                  <a:cubicBezTo>
                    <a:pt x="823" y="1716"/>
                    <a:pt x="823" y="1716"/>
                    <a:pt x="823" y="1716"/>
                  </a:cubicBezTo>
                  <a:cubicBezTo>
                    <a:pt x="1306" y="1716"/>
                    <a:pt x="1306" y="1716"/>
                    <a:pt x="1306" y="1716"/>
                  </a:cubicBezTo>
                  <a:lnTo>
                    <a:pt x="1306" y="1513"/>
                  </a:lnTo>
                  <a:close/>
                  <a:moveTo>
                    <a:pt x="1925" y="1513"/>
                  </a:moveTo>
                  <a:cubicBezTo>
                    <a:pt x="1509" y="1513"/>
                    <a:pt x="1509" y="1513"/>
                    <a:pt x="1509" y="1513"/>
                  </a:cubicBezTo>
                  <a:cubicBezTo>
                    <a:pt x="1509" y="1716"/>
                    <a:pt x="1509" y="1716"/>
                    <a:pt x="1509" y="1716"/>
                  </a:cubicBezTo>
                  <a:cubicBezTo>
                    <a:pt x="1925" y="1716"/>
                    <a:pt x="1925" y="1716"/>
                    <a:pt x="1925" y="1716"/>
                  </a:cubicBezTo>
                  <a:lnTo>
                    <a:pt x="1925" y="1513"/>
                  </a:lnTo>
                  <a:close/>
                  <a:moveTo>
                    <a:pt x="2606" y="1513"/>
                  </a:moveTo>
                  <a:cubicBezTo>
                    <a:pt x="2055" y="1513"/>
                    <a:pt x="2055" y="1513"/>
                    <a:pt x="2055" y="1513"/>
                  </a:cubicBezTo>
                  <a:cubicBezTo>
                    <a:pt x="2055" y="1716"/>
                    <a:pt x="2055" y="1716"/>
                    <a:pt x="2055" y="1716"/>
                  </a:cubicBezTo>
                  <a:cubicBezTo>
                    <a:pt x="2606" y="1716"/>
                    <a:pt x="2606" y="1716"/>
                    <a:pt x="2606" y="1716"/>
                  </a:cubicBezTo>
                  <a:lnTo>
                    <a:pt x="2606" y="1513"/>
                  </a:lnTo>
                  <a:close/>
                  <a:moveTo>
                    <a:pt x="206" y="2054"/>
                  </a:moveTo>
                  <a:cubicBezTo>
                    <a:pt x="2609" y="2054"/>
                    <a:pt x="2609" y="2054"/>
                    <a:pt x="2609" y="2054"/>
                  </a:cubicBezTo>
                  <a:cubicBezTo>
                    <a:pt x="2609" y="1853"/>
                    <a:pt x="2609" y="1853"/>
                    <a:pt x="2609" y="1853"/>
                  </a:cubicBezTo>
                  <a:cubicBezTo>
                    <a:pt x="206" y="1853"/>
                    <a:pt x="206" y="1853"/>
                    <a:pt x="206" y="1853"/>
                  </a:cubicBezTo>
                  <a:lnTo>
                    <a:pt x="206" y="2054"/>
                  </a:lnTo>
                  <a:close/>
                  <a:moveTo>
                    <a:pt x="206" y="1716"/>
                  </a:moveTo>
                  <a:cubicBezTo>
                    <a:pt x="689" y="1716"/>
                    <a:pt x="689" y="1716"/>
                    <a:pt x="689" y="1716"/>
                  </a:cubicBezTo>
                  <a:cubicBezTo>
                    <a:pt x="689" y="1513"/>
                    <a:pt x="689" y="1513"/>
                    <a:pt x="689" y="1513"/>
                  </a:cubicBezTo>
                  <a:cubicBezTo>
                    <a:pt x="206" y="1513"/>
                    <a:pt x="206" y="1513"/>
                    <a:pt x="206" y="1513"/>
                  </a:cubicBezTo>
                  <a:lnTo>
                    <a:pt x="206" y="1716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840124" y="193907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8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679296" y="193907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796A9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800" b="1" dirty="0">
              <a:solidFill>
                <a:srgbClr val="5796A9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765380" y="193907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8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38130" y="193907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5796A9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800" b="1" dirty="0">
              <a:solidFill>
                <a:srgbClr val="5796A9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31" name="文本框 30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278301" y="4344939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3" name="文本框 32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3153809" y="4344939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4" name="文本框 33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6178589" y="4344939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5" name="文本框 3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9086017" y="4344939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5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3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8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8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27" grpId="0"/>
      <p:bldP spid="28" grpId="0"/>
      <p:bldP spid="29" grpId="0"/>
      <p:bldP spid="30" grpId="0"/>
      <p:bldP spid="31" grpId="0"/>
      <p:bldP spid="33" grpId="0"/>
      <p:bldP spid="34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200150" y="1622993"/>
            <a:ext cx="2781300" cy="4216533"/>
            <a:chOff x="1200150" y="1622993"/>
            <a:chExt cx="2781300" cy="4216533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1200150" y="2000250"/>
              <a:ext cx="2781300" cy="0"/>
            </a:xfrm>
            <a:prstGeom prst="line">
              <a:avLst/>
            </a:prstGeom>
            <a:ln w="38100">
              <a:solidFill>
                <a:srgbClr val="157E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8"/>
            <p:cNvSpPr txBox="1"/>
            <p:nvPr/>
          </p:nvSpPr>
          <p:spPr>
            <a:xfrm>
              <a:off x="1200150" y="2246875"/>
              <a:ext cx="2781300" cy="3189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en-US" altLang="zh-CN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257300" y="5499046"/>
              <a:ext cx="2159946" cy="340480"/>
            </a:xfrm>
            <a:prstGeom prst="rect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7" name="燕尾形 34"/>
            <p:cNvSpPr/>
            <p:nvPr/>
          </p:nvSpPr>
          <p:spPr>
            <a:xfrm>
              <a:off x="1217613" y="1622993"/>
              <a:ext cx="177800" cy="337819"/>
            </a:xfrm>
            <a:prstGeom prst="chevron">
              <a:avLst/>
            </a:prstGeom>
            <a:solidFill>
              <a:srgbClr val="1BA0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8" name="燕尾形 35"/>
            <p:cNvSpPr/>
            <p:nvPr/>
          </p:nvSpPr>
          <p:spPr>
            <a:xfrm>
              <a:off x="1370013" y="1622993"/>
              <a:ext cx="177800" cy="337819"/>
            </a:xfrm>
            <a:prstGeom prst="chevron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9" name="燕尾形 36"/>
            <p:cNvSpPr/>
            <p:nvPr/>
          </p:nvSpPr>
          <p:spPr>
            <a:xfrm>
              <a:off x="1522413" y="1622993"/>
              <a:ext cx="177800" cy="337819"/>
            </a:xfrm>
            <a:prstGeom prst="chevron">
              <a:avLst/>
            </a:prstGeom>
            <a:solidFill>
              <a:srgbClr val="0D52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24400" y="1622993"/>
            <a:ext cx="2781300" cy="4216533"/>
            <a:chOff x="4724400" y="1622993"/>
            <a:chExt cx="2781300" cy="4216533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4724400" y="2000250"/>
              <a:ext cx="2781300" cy="0"/>
            </a:xfrm>
            <a:prstGeom prst="line">
              <a:avLst/>
            </a:prstGeom>
            <a:ln w="38100">
              <a:solidFill>
                <a:srgbClr val="157E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8"/>
            <p:cNvSpPr txBox="1"/>
            <p:nvPr/>
          </p:nvSpPr>
          <p:spPr>
            <a:xfrm>
              <a:off x="4724400" y="2246875"/>
              <a:ext cx="2781300" cy="3189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en-US" altLang="zh-CN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838700" y="5499046"/>
              <a:ext cx="2159946" cy="340480"/>
            </a:xfrm>
            <a:prstGeom prst="rect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0" name="燕尾形 37"/>
            <p:cNvSpPr/>
            <p:nvPr/>
          </p:nvSpPr>
          <p:spPr>
            <a:xfrm>
              <a:off x="4735513" y="1622993"/>
              <a:ext cx="177800" cy="337819"/>
            </a:xfrm>
            <a:prstGeom prst="chevron">
              <a:avLst/>
            </a:prstGeom>
            <a:solidFill>
              <a:srgbClr val="1BA0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4" name="燕尾形 38"/>
            <p:cNvSpPr/>
            <p:nvPr/>
          </p:nvSpPr>
          <p:spPr>
            <a:xfrm>
              <a:off x="4887913" y="1622993"/>
              <a:ext cx="177800" cy="337819"/>
            </a:xfrm>
            <a:prstGeom prst="chevron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5" name="燕尾形 39"/>
            <p:cNvSpPr/>
            <p:nvPr/>
          </p:nvSpPr>
          <p:spPr>
            <a:xfrm>
              <a:off x="5040313" y="1622993"/>
              <a:ext cx="177800" cy="337819"/>
            </a:xfrm>
            <a:prstGeom prst="chevron">
              <a:avLst/>
            </a:prstGeom>
            <a:solidFill>
              <a:srgbClr val="0D52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172450" y="1622993"/>
            <a:ext cx="2781300" cy="4216533"/>
            <a:chOff x="8172450" y="1622993"/>
            <a:chExt cx="2781300" cy="4216533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8172450" y="2000250"/>
              <a:ext cx="2781300" cy="0"/>
            </a:xfrm>
            <a:prstGeom prst="line">
              <a:avLst/>
            </a:prstGeom>
            <a:ln w="38100">
              <a:solidFill>
                <a:srgbClr val="157E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8"/>
            <p:cNvSpPr txBox="1"/>
            <p:nvPr/>
          </p:nvSpPr>
          <p:spPr>
            <a:xfrm>
              <a:off x="8172450" y="2246875"/>
              <a:ext cx="2781300" cy="3189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en-US" altLang="zh-CN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  <a:p>
              <a:pPr>
                <a:lnSpc>
                  <a:spcPct val="13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Levenim MT" panose="02010502060101010101" pitchFamily="2" charset="-79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2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248650" y="5499046"/>
              <a:ext cx="2159946" cy="340480"/>
            </a:xfrm>
            <a:prstGeom prst="rect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" name="燕尾形 40"/>
            <p:cNvSpPr/>
            <p:nvPr/>
          </p:nvSpPr>
          <p:spPr>
            <a:xfrm>
              <a:off x="8221663" y="1622993"/>
              <a:ext cx="177800" cy="337819"/>
            </a:xfrm>
            <a:prstGeom prst="chevron">
              <a:avLst/>
            </a:prstGeom>
            <a:solidFill>
              <a:srgbClr val="1BA0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7" name="燕尾形 41"/>
            <p:cNvSpPr/>
            <p:nvPr/>
          </p:nvSpPr>
          <p:spPr>
            <a:xfrm>
              <a:off x="8374063" y="1622993"/>
              <a:ext cx="177800" cy="337819"/>
            </a:xfrm>
            <a:prstGeom prst="chevron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8" name="燕尾形 42"/>
            <p:cNvSpPr/>
            <p:nvPr/>
          </p:nvSpPr>
          <p:spPr>
            <a:xfrm>
              <a:off x="8526463" y="1622993"/>
              <a:ext cx="177800" cy="337819"/>
            </a:xfrm>
            <a:prstGeom prst="chevron">
              <a:avLst/>
            </a:prstGeom>
            <a:solidFill>
              <a:srgbClr val="0D52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50"/>
                            </p:stCondLst>
                            <p:childTnLst>
                              <p:par>
                                <p:cTn id="2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50"/>
                            </p:stCondLst>
                            <p:childTnLst>
                              <p:par>
                                <p:cTn id="2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" panose="020B0809000000000000" pitchFamily="49" charset="-122"/>
                <a:ea typeface="华康俪金黑W8" panose="020B0809000000000000" pitchFamily="49" charset="-122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三、研究方法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7" name="任意多边形 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/>
          <p:nvPr/>
        </p:nvSpPr>
        <p:spPr>
          <a:xfrm>
            <a:off x="295928" y="2105747"/>
            <a:ext cx="11405936" cy="3097055"/>
          </a:xfrm>
          <a:custGeom>
            <a:avLst/>
            <a:gdLst>
              <a:gd name="connsiteX0" fmla="*/ 0 w 11165305"/>
              <a:gd name="connsiteY0" fmla="*/ 946484 h 2716265"/>
              <a:gd name="connsiteX1" fmla="*/ 737937 w 11165305"/>
              <a:gd name="connsiteY1" fmla="*/ 1796715 h 2716265"/>
              <a:gd name="connsiteX2" fmla="*/ 1860884 w 11165305"/>
              <a:gd name="connsiteY2" fmla="*/ 2711115 h 2716265"/>
              <a:gd name="connsiteX3" fmla="*/ 3609474 w 11165305"/>
              <a:gd name="connsiteY3" fmla="*/ 2117558 h 2716265"/>
              <a:gd name="connsiteX4" fmla="*/ 5775158 w 11165305"/>
              <a:gd name="connsiteY4" fmla="*/ 1074821 h 2716265"/>
              <a:gd name="connsiteX5" fmla="*/ 8373979 w 11165305"/>
              <a:gd name="connsiteY5" fmla="*/ 1876926 h 2716265"/>
              <a:gd name="connsiteX6" fmla="*/ 11165305 w 11165305"/>
              <a:gd name="connsiteY6" fmla="*/ 0 h 2716265"/>
              <a:gd name="connsiteX0-1" fmla="*/ 0 w 11165305"/>
              <a:gd name="connsiteY0-2" fmla="*/ 946484 h 2714967"/>
              <a:gd name="connsiteX1-3" fmla="*/ 609600 w 11165305"/>
              <a:gd name="connsiteY1-4" fmla="*/ 1844842 h 2714967"/>
              <a:gd name="connsiteX2-5" fmla="*/ 1860884 w 11165305"/>
              <a:gd name="connsiteY2-6" fmla="*/ 2711115 h 2714967"/>
              <a:gd name="connsiteX3-7" fmla="*/ 3609474 w 11165305"/>
              <a:gd name="connsiteY3-8" fmla="*/ 2117558 h 2714967"/>
              <a:gd name="connsiteX4-9" fmla="*/ 5775158 w 11165305"/>
              <a:gd name="connsiteY4-10" fmla="*/ 1074821 h 2714967"/>
              <a:gd name="connsiteX5-11" fmla="*/ 8373979 w 11165305"/>
              <a:gd name="connsiteY5-12" fmla="*/ 1876926 h 2714967"/>
              <a:gd name="connsiteX6-13" fmla="*/ 11165305 w 11165305"/>
              <a:gd name="connsiteY6-14" fmla="*/ 0 h 2714967"/>
              <a:gd name="connsiteX0-15" fmla="*/ 0 w 11373852"/>
              <a:gd name="connsiteY0-16" fmla="*/ 288758 h 2714967"/>
              <a:gd name="connsiteX1-17" fmla="*/ 818147 w 11373852"/>
              <a:gd name="connsiteY1-18" fmla="*/ 1844842 h 2714967"/>
              <a:gd name="connsiteX2-19" fmla="*/ 2069431 w 11373852"/>
              <a:gd name="connsiteY2-20" fmla="*/ 2711115 h 2714967"/>
              <a:gd name="connsiteX3-21" fmla="*/ 3818021 w 11373852"/>
              <a:gd name="connsiteY3-22" fmla="*/ 2117558 h 2714967"/>
              <a:gd name="connsiteX4-23" fmla="*/ 5983705 w 11373852"/>
              <a:gd name="connsiteY4-24" fmla="*/ 1074821 h 2714967"/>
              <a:gd name="connsiteX5-25" fmla="*/ 8582526 w 11373852"/>
              <a:gd name="connsiteY5-26" fmla="*/ 1876926 h 2714967"/>
              <a:gd name="connsiteX6-27" fmla="*/ 11373852 w 11373852"/>
              <a:gd name="connsiteY6-28" fmla="*/ 0 h 2714967"/>
              <a:gd name="connsiteX0-29" fmla="*/ 0 w 11373852"/>
              <a:gd name="connsiteY0-30" fmla="*/ 288758 h 2714187"/>
              <a:gd name="connsiteX1-31" fmla="*/ 609600 w 11373852"/>
              <a:gd name="connsiteY1-32" fmla="*/ 1876926 h 2714187"/>
              <a:gd name="connsiteX2-33" fmla="*/ 2069431 w 11373852"/>
              <a:gd name="connsiteY2-34" fmla="*/ 2711115 h 2714187"/>
              <a:gd name="connsiteX3-35" fmla="*/ 3818021 w 11373852"/>
              <a:gd name="connsiteY3-36" fmla="*/ 2117558 h 2714187"/>
              <a:gd name="connsiteX4-37" fmla="*/ 5983705 w 11373852"/>
              <a:gd name="connsiteY4-38" fmla="*/ 1074821 h 2714187"/>
              <a:gd name="connsiteX5-39" fmla="*/ 8582526 w 11373852"/>
              <a:gd name="connsiteY5-40" fmla="*/ 1876926 h 2714187"/>
              <a:gd name="connsiteX6-41" fmla="*/ 11373852 w 11373852"/>
              <a:gd name="connsiteY6-42" fmla="*/ 0 h 2714187"/>
              <a:gd name="connsiteX0-43" fmla="*/ 0 w 11373852"/>
              <a:gd name="connsiteY0-44" fmla="*/ 288758 h 2714187"/>
              <a:gd name="connsiteX1-45" fmla="*/ 609600 w 11373852"/>
              <a:gd name="connsiteY1-46" fmla="*/ 1876926 h 2714187"/>
              <a:gd name="connsiteX2-47" fmla="*/ 2069431 w 11373852"/>
              <a:gd name="connsiteY2-48" fmla="*/ 2711115 h 2714187"/>
              <a:gd name="connsiteX3-49" fmla="*/ 3818021 w 11373852"/>
              <a:gd name="connsiteY3-50" fmla="*/ 2117558 h 2714187"/>
              <a:gd name="connsiteX4-51" fmla="*/ 5983705 w 11373852"/>
              <a:gd name="connsiteY4-52" fmla="*/ 1074821 h 2714187"/>
              <a:gd name="connsiteX5-53" fmla="*/ 8582526 w 11373852"/>
              <a:gd name="connsiteY5-54" fmla="*/ 1876926 h 2714187"/>
              <a:gd name="connsiteX6-55" fmla="*/ 11373852 w 11373852"/>
              <a:gd name="connsiteY6-56" fmla="*/ 0 h 2714187"/>
              <a:gd name="connsiteX0-57" fmla="*/ 0 w 11373852"/>
              <a:gd name="connsiteY0-58" fmla="*/ 288758 h 2714187"/>
              <a:gd name="connsiteX1-59" fmla="*/ 609600 w 11373852"/>
              <a:gd name="connsiteY1-60" fmla="*/ 1876926 h 2714187"/>
              <a:gd name="connsiteX2-61" fmla="*/ 2069431 w 11373852"/>
              <a:gd name="connsiteY2-62" fmla="*/ 2711115 h 2714187"/>
              <a:gd name="connsiteX3-63" fmla="*/ 3818021 w 11373852"/>
              <a:gd name="connsiteY3-64" fmla="*/ 2117558 h 2714187"/>
              <a:gd name="connsiteX4-65" fmla="*/ 5983705 w 11373852"/>
              <a:gd name="connsiteY4-66" fmla="*/ 1074821 h 2714187"/>
              <a:gd name="connsiteX5-67" fmla="*/ 8582526 w 11373852"/>
              <a:gd name="connsiteY5-68" fmla="*/ 1876926 h 2714187"/>
              <a:gd name="connsiteX6-69" fmla="*/ 11373852 w 11373852"/>
              <a:gd name="connsiteY6-70" fmla="*/ 0 h 2714187"/>
              <a:gd name="connsiteX0-71" fmla="*/ 0 w 11373852"/>
              <a:gd name="connsiteY0-72" fmla="*/ 288758 h 2857848"/>
              <a:gd name="connsiteX1-73" fmla="*/ 609600 w 11373852"/>
              <a:gd name="connsiteY1-74" fmla="*/ 1876926 h 2857848"/>
              <a:gd name="connsiteX2-75" fmla="*/ 2069431 w 11373852"/>
              <a:gd name="connsiteY2-76" fmla="*/ 2855493 h 2857848"/>
              <a:gd name="connsiteX3-77" fmla="*/ 3818021 w 11373852"/>
              <a:gd name="connsiteY3-78" fmla="*/ 2117558 h 2857848"/>
              <a:gd name="connsiteX4-79" fmla="*/ 5983705 w 11373852"/>
              <a:gd name="connsiteY4-80" fmla="*/ 1074821 h 2857848"/>
              <a:gd name="connsiteX5-81" fmla="*/ 8582526 w 11373852"/>
              <a:gd name="connsiteY5-82" fmla="*/ 1876926 h 2857848"/>
              <a:gd name="connsiteX6-83" fmla="*/ 11373852 w 11373852"/>
              <a:gd name="connsiteY6-84" fmla="*/ 0 h 2857848"/>
              <a:gd name="connsiteX0-85" fmla="*/ 0 w 11373852"/>
              <a:gd name="connsiteY0-86" fmla="*/ 288758 h 2859122"/>
              <a:gd name="connsiteX1-87" fmla="*/ 609600 w 11373852"/>
              <a:gd name="connsiteY1-88" fmla="*/ 1876926 h 2859122"/>
              <a:gd name="connsiteX2-89" fmla="*/ 2069431 w 11373852"/>
              <a:gd name="connsiteY2-90" fmla="*/ 2855493 h 2859122"/>
              <a:gd name="connsiteX3-91" fmla="*/ 3962400 w 11373852"/>
              <a:gd name="connsiteY3-92" fmla="*/ 2165685 h 2859122"/>
              <a:gd name="connsiteX4-93" fmla="*/ 5983705 w 11373852"/>
              <a:gd name="connsiteY4-94" fmla="*/ 1074821 h 2859122"/>
              <a:gd name="connsiteX5-95" fmla="*/ 8582526 w 11373852"/>
              <a:gd name="connsiteY5-96" fmla="*/ 1876926 h 2859122"/>
              <a:gd name="connsiteX6-97" fmla="*/ 11373852 w 11373852"/>
              <a:gd name="connsiteY6-98" fmla="*/ 0 h 2859122"/>
              <a:gd name="connsiteX0-99" fmla="*/ 0 w 11373852"/>
              <a:gd name="connsiteY0-100" fmla="*/ 288758 h 2859823"/>
              <a:gd name="connsiteX1-101" fmla="*/ 609600 w 11373852"/>
              <a:gd name="connsiteY1-102" fmla="*/ 1876926 h 2859823"/>
              <a:gd name="connsiteX2-103" fmla="*/ 2069431 w 11373852"/>
              <a:gd name="connsiteY2-104" fmla="*/ 2855493 h 2859823"/>
              <a:gd name="connsiteX3-105" fmla="*/ 3962400 w 11373852"/>
              <a:gd name="connsiteY3-106" fmla="*/ 2165685 h 2859823"/>
              <a:gd name="connsiteX4-107" fmla="*/ 5983705 w 11373852"/>
              <a:gd name="connsiteY4-108" fmla="*/ 1074821 h 2859823"/>
              <a:gd name="connsiteX5-109" fmla="*/ 8582526 w 11373852"/>
              <a:gd name="connsiteY5-110" fmla="*/ 1876926 h 2859823"/>
              <a:gd name="connsiteX6-111" fmla="*/ 11373852 w 11373852"/>
              <a:gd name="connsiteY6-112" fmla="*/ 0 h 2859823"/>
              <a:gd name="connsiteX0-113" fmla="*/ 0 w 11373852"/>
              <a:gd name="connsiteY0-114" fmla="*/ 288758 h 2862816"/>
              <a:gd name="connsiteX1-115" fmla="*/ 609600 w 11373852"/>
              <a:gd name="connsiteY1-116" fmla="*/ 1876926 h 2862816"/>
              <a:gd name="connsiteX2-117" fmla="*/ 2069431 w 11373852"/>
              <a:gd name="connsiteY2-118" fmla="*/ 2855493 h 2862816"/>
              <a:gd name="connsiteX3-119" fmla="*/ 3962400 w 11373852"/>
              <a:gd name="connsiteY3-120" fmla="*/ 2165685 h 2862816"/>
              <a:gd name="connsiteX4-121" fmla="*/ 5983705 w 11373852"/>
              <a:gd name="connsiteY4-122" fmla="*/ 1074821 h 2862816"/>
              <a:gd name="connsiteX5-123" fmla="*/ 8582526 w 11373852"/>
              <a:gd name="connsiteY5-124" fmla="*/ 1876926 h 2862816"/>
              <a:gd name="connsiteX6-125" fmla="*/ 11373852 w 11373852"/>
              <a:gd name="connsiteY6-126" fmla="*/ 0 h 2862816"/>
              <a:gd name="connsiteX0-127" fmla="*/ 0 w 11373852"/>
              <a:gd name="connsiteY0-128" fmla="*/ 288758 h 2862816"/>
              <a:gd name="connsiteX1-129" fmla="*/ 609600 w 11373852"/>
              <a:gd name="connsiteY1-130" fmla="*/ 1876926 h 2862816"/>
              <a:gd name="connsiteX2-131" fmla="*/ 2069431 w 11373852"/>
              <a:gd name="connsiteY2-132" fmla="*/ 2855493 h 2862816"/>
              <a:gd name="connsiteX3-133" fmla="*/ 3962400 w 11373852"/>
              <a:gd name="connsiteY3-134" fmla="*/ 2165685 h 2862816"/>
              <a:gd name="connsiteX4-135" fmla="*/ 5983705 w 11373852"/>
              <a:gd name="connsiteY4-136" fmla="*/ 1074821 h 2862816"/>
              <a:gd name="connsiteX5-137" fmla="*/ 8582526 w 11373852"/>
              <a:gd name="connsiteY5-138" fmla="*/ 1876926 h 2862816"/>
              <a:gd name="connsiteX6-139" fmla="*/ 11373852 w 11373852"/>
              <a:gd name="connsiteY6-140" fmla="*/ 0 h 2862816"/>
              <a:gd name="connsiteX0-141" fmla="*/ 0 w 11373852"/>
              <a:gd name="connsiteY0-142" fmla="*/ 288758 h 2859352"/>
              <a:gd name="connsiteX1-143" fmla="*/ 609600 w 11373852"/>
              <a:gd name="connsiteY1-144" fmla="*/ 1876926 h 2859352"/>
              <a:gd name="connsiteX2-145" fmla="*/ 2069431 w 11373852"/>
              <a:gd name="connsiteY2-146" fmla="*/ 2855493 h 2859352"/>
              <a:gd name="connsiteX3-147" fmla="*/ 3962400 w 11373852"/>
              <a:gd name="connsiteY3-148" fmla="*/ 2165685 h 2859352"/>
              <a:gd name="connsiteX4-149" fmla="*/ 5951621 w 11373852"/>
              <a:gd name="connsiteY4-150" fmla="*/ 898358 h 2859352"/>
              <a:gd name="connsiteX5-151" fmla="*/ 8582526 w 11373852"/>
              <a:gd name="connsiteY5-152" fmla="*/ 1876926 h 2859352"/>
              <a:gd name="connsiteX6-153" fmla="*/ 11373852 w 11373852"/>
              <a:gd name="connsiteY6-154" fmla="*/ 0 h 2859352"/>
              <a:gd name="connsiteX0-155" fmla="*/ 0 w 11373852"/>
              <a:gd name="connsiteY0-156" fmla="*/ 288758 h 2879275"/>
              <a:gd name="connsiteX1-157" fmla="*/ 609600 w 11373852"/>
              <a:gd name="connsiteY1-158" fmla="*/ 1876926 h 2879275"/>
              <a:gd name="connsiteX2-159" fmla="*/ 2069431 w 11373852"/>
              <a:gd name="connsiteY2-160" fmla="*/ 2855493 h 2879275"/>
              <a:gd name="connsiteX3-161" fmla="*/ 5951621 w 11373852"/>
              <a:gd name="connsiteY3-162" fmla="*/ 898358 h 2879275"/>
              <a:gd name="connsiteX4-163" fmla="*/ 8582526 w 11373852"/>
              <a:gd name="connsiteY4-164" fmla="*/ 1876926 h 2879275"/>
              <a:gd name="connsiteX5-165" fmla="*/ 11373852 w 11373852"/>
              <a:gd name="connsiteY5-166" fmla="*/ 0 h 2879275"/>
              <a:gd name="connsiteX0-167" fmla="*/ 0 w 11373852"/>
              <a:gd name="connsiteY0-168" fmla="*/ 288758 h 3115360"/>
              <a:gd name="connsiteX1-169" fmla="*/ 609600 w 11373852"/>
              <a:gd name="connsiteY1-170" fmla="*/ 1876926 h 3115360"/>
              <a:gd name="connsiteX2-171" fmla="*/ 2550695 w 11373852"/>
              <a:gd name="connsiteY2-172" fmla="*/ 3096125 h 3115360"/>
              <a:gd name="connsiteX3-173" fmla="*/ 5951621 w 11373852"/>
              <a:gd name="connsiteY3-174" fmla="*/ 898358 h 3115360"/>
              <a:gd name="connsiteX4-175" fmla="*/ 8582526 w 11373852"/>
              <a:gd name="connsiteY4-176" fmla="*/ 1876926 h 3115360"/>
              <a:gd name="connsiteX5-177" fmla="*/ 11373852 w 11373852"/>
              <a:gd name="connsiteY5-178" fmla="*/ 0 h 3115360"/>
              <a:gd name="connsiteX0-179" fmla="*/ 5118 w 11378970"/>
              <a:gd name="connsiteY0-180" fmla="*/ 288758 h 3115360"/>
              <a:gd name="connsiteX1-181" fmla="*/ 614718 w 11378970"/>
              <a:gd name="connsiteY1-182" fmla="*/ 1876926 h 3115360"/>
              <a:gd name="connsiteX2-183" fmla="*/ 2555813 w 11378970"/>
              <a:gd name="connsiteY2-184" fmla="*/ 3096125 h 3115360"/>
              <a:gd name="connsiteX3-185" fmla="*/ 5956739 w 11378970"/>
              <a:gd name="connsiteY3-186" fmla="*/ 898358 h 3115360"/>
              <a:gd name="connsiteX4-187" fmla="*/ 8587644 w 11378970"/>
              <a:gd name="connsiteY4-188" fmla="*/ 1876926 h 3115360"/>
              <a:gd name="connsiteX5-189" fmla="*/ 11378970 w 11378970"/>
              <a:gd name="connsiteY5-190" fmla="*/ 0 h 3115360"/>
              <a:gd name="connsiteX0-191" fmla="*/ 4670 w 11410606"/>
              <a:gd name="connsiteY0-192" fmla="*/ 593558 h 3114496"/>
              <a:gd name="connsiteX1-193" fmla="*/ 646354 w 11410606"/>
              <a:gd name="connsiteY1-194" fmla="*/ 1876926 h 3114496"/>
              <a:gd name="connsiteX2-195" fmla="*/ 2587449 w 11410606"/>
              <a:gd name="connsiteY2-196" fmla="*/ 3096125 h 3114496"/>
              <a:gd name="connsiteX3-197" fmla="*/ 5988375 w 11410606"/>
              <a:gd name="connsiteY3-198" fmla="*/ 898358 h 3114496"/>
              <a:gd name="connsiteX4-199" fmla="*/ 8619280 w 11410606"/>
              <a:gd name="connsiteY4-200" fmla="*/ 1876926 h 3114496"/>
              <a:gd name="connsiteX5-201" fmla="*/ 11410606 w 11410606"/>
              <a:gd name="connsiteY5-202" fmla="*/ 0 h 3114496"/>
              <a:gd name="connsiteX0-203" fmla="*/ 0 w 11405936"/>
              <a:gd name="connsiteY0-204" fmla="*/ 593558 h 3097055"/>
              <a:gd name="connsiteX1-205" fmla="*/ 2582779 w 11405936"/>
              <a:gd name="connsiteY1-206" fmla="*/ 3096125 h 3097055"/>
              <a:gd name="connsiteX2-207" fmla="*/ 5983705 w 11405936"/>
              <a:gd name="connsiteY2-208" fmla="*/ 898358 h 3097055"/>
              <a:gd name="connsiteX3-209" fmla="*/ 8614610 w 11405936"/>
              <a:gd name="connsiteY3-210" fmla="*/ 1876926 h 3097055"/>
              <a:gd name="connsiteX4-211" fmla="*/ 11405936 w 11405936"/>
              <a:gd name="connsiteY4-212" fmla="*/ 0 h 3097055"/>
              <a:gd name="connsiteX0-213" fmla="*/ 0 w 11405936"/>
              <a:gd name="connsiteY0-214" fmla="*/ 593558 h 3097055"/>
              <a:gd name="connsiteX1-215" fmla="*/ 2582779 w 11405936"/>
              <a:gd name="connsiteY1-216" fmla="*/ 3096125 h 3097055"/>
              <a:gd name="connsiteX2-217" fmla="*/ 5983705 w 11405936"/>
              <a:gd name="connsiteY2-218" fmla="*/ 898358 h 3097055"/>
              <a:gd name="connsiteX3-219" fmla="*/ 8614610 w 11405936"/>
              <a:gd name="connsiteY3-220" fmla="*/ 1876926 h 3097055"/>
              <a:gd name="connsiteX4-221" fmla="*/ 11405936 w 11405936"/>
              <a:gd name="connsiteY4-222" fmla="*/ 0 h 30970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405936" h="3097055">
                <a:moveTo>
                  <a:pt x="0" y="593558"/>
                </a:moveTo>
                <a:cubicBezTo>
                  <a:pt x="504828" y="1331057"/>
                  <a:pt x="1585495" y="3045325"/>
                  <a:pt x="2582779" y="3096125"/>
                </a:cubicBezTo>
                <a:cubicBezTo>
                  <a:pt x="3580063" y="3146925"/>
                  <a:pt x="4978400" y="1101558"/>
                  <a:pt x="5983705" y="898358"/>
                </a:cubicBezTo>
                <a:cubicBezTo>
                  <a:pt x="6989010" y="695158"/>
                  <a:pt x="7710905" y="2026652"/>
                  <a:pt x="8614610" y="1876926"/>
                </a:cubicBezTo>
                <a:cubicBezTo>
                  <a:pt x="9518315" y="1727200"/>
                  <a:pt x="10459452" y="848894"/>
                  <a:pt x="11405936" y="0"/>
                </a:cubicBezTo>
              </a:path>
            </a:pathLst>
          </a:custGeom>
          <a:noFill/>
          <a:ln w="38100">
            <a:solidFill>
              <a:srgbClr val="ADA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字魂59号-创粗黑" panose="00000500000000000000" charset="-122"/>
            </a:endParaRPr>
          </a:p>
        </p:txBody>
      </p:sp>
      <p:grpSp>
        <p:nvGrpSpPr>
          <p:cNvPr id="28" name="Group 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GrpSpPr/>
          <p:nvPr/>
        </p:nvGrpSpPr>
        <p:grpSpPr bwMode="auto">
          <a:xfrm rot="21317530">
            <a:off x="9817768" y="1991447"/>
            <a:ext cx="2222375" cy="1470689"/>
            <a:chOff x="0" y="0"/>
            <a:chExt cx="5983" cy="3960"/>
          </a:xfrm>
        </p:grpSpPr>
        <p:sp>
          <p:nvSpPr>
            <p:cNvPr id="29" name="Freeform: Shape 9"/>
            <p:cNvSpPr/>
            <p:nvPr/>
          </p:nvSpPr>
          <p:spPr bwMode="auto">
            <a:xfrm>
              <a:off x="1890" y="88"/>
              <a:ext cx="3957" cy="3404"/>
            </a:xfrm>
            <a:custGeom>
              <a:avLst/>
              <a:gdLst>
                <a:gd name="T0" fmla="*/ 577 w 21600"/>
                <a:gd name="T1" fmla="*/ 11364 h 21600"/>
                <a:gd name="T2" fmla="*/ 0 w 21600"/>
                <a:gd name="T3" fmla="*/ 21600 h 21600"/>
                <a:gd name="T4" fmla="*/ 21600 w 21600"/>
                <a:gd name="T5" fmla="*/ 0 h 21600"/>
                <a:gd name="T6" fmla="*/ 577 w 21600"/>
                <a:gd name="T7" fmla="*/ 11364 h 21600"/>
                <a:gd name="T8" fmla="*/ 577 w 21600"/>
                <a:gd name="T9" fmla="*/ 11364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577" y="11364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577" y="11364"/>
                  </a:lnTo>
                  <a:close/>
                  <a:moveTo>
                    <a:pt x="577" y="11364"/>
                  </a:moveTo>
                </a:path>
              </a:pathLst>
            </a:custGeom>
            <a:solidFill>
              <a:srgbClr val="116681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30" name="Freeform: Shape 10"/>
            <p:cNvSpPr/>
            <p:nvPr/>
          </p:nvSpPr>
          <p:spPr bwMode="auto">
            <a:xfrm>
              <a:off x="1862" y="79"/>
              <a:ext cx="4051" cy="3473"/>
            </a:xfrm>
            <a:custGeom>
              <a:avLst/>
              <a:gdLst>
                <a:gd name="T0" fmla="*/ 338 w 21600"/>
                <a:gd name="T1" fmla="*/ 10512 h 21600"/>
                <a:gd name="T2" fmla="*/ 0 w 21600"/>
                <a:gd name="T3" fmla="*/ 21600 h 21600"/>
                <a:gd name="T4" fmla="*/ 2612 w 21600"/>
                <a:gd name="T5" fmla="*/ 12113 h 21600"/>
                <a:gd name="T6" fmla="*/ 21600 w 21600"/>
                <a:gd name="T7" fmla="*/ 0 h 21600"/>
                <a:gd name="T8" fmla="*/ 14474 w 21600"/>
                <a:gd name="T9" fmla="*/ 1859 h 21600"/>
                <a:gd name="T10" fmla="*/ 338 w 21600"/>
                <a:gd name="T11" fmla="*/ 10512 h 21600"/>
                <a:gd name="T12" fmla="*/ 338 w 21600"/>
                <a:gd name="T13" fmla="*/ 1051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00" h="21600">
                  <a:moveTo>
                    <a:pt x="338" y="10512"/>
                  </a:moveTo>
                  <a:lnTo>
                    <a:pt x="0" y="21600"/>
                  </a:lnTo>
                  <a:lnTo>
                    <a:pt x="2612" y="12113"/>
                  </a:lnTo>
                  <a:lnTo>
                    <a:pt x="21600" y="0"/>
                  </a:lnTo>
                  <a:lnTo>
                    <a:pt x="14474" y="1859"/>
                  </a:lnTo>
                  <a:lnTo>
                    <a:pt x="338" y="10512"/>
                  </a:lnTo>
                  <a:close/>
                  <a:moveTo>
                    <a:pt x="338" y="10512"/>
                  </a:moveTo>
                </a:path>
              </a:pathLst>
            </a:custGeom>
            <a:solidFill>
              <a:srgbClr val="0D4F63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31" name="Freeform: Shape 11"/>
            <p:cNvSpPr/>
            <p:nvPr/>
          </p:nvSpPr>
          <p:spPr bwMode="auto">
            <a:xfrm>
              <a:off x="0" y="0"/>
              <a:ext cx="5983" cy="1874"/>
            </a:xfrm>
            <a:custGeom>
              <a:avLst/>
              <a:gdLst>
                <a:gd name="T0" fmla="*/ 0 w 21600"/>
                <a:gd name="T1" fmla="*/ 1 h 21600"/>
                <a:gd name="T2" fmla="*/ 40 w 21600"/>
                <a:gd name="T3" fmla="*/ 1 h 21600"/>
                <a:gd name="T4" fmla="*/ 127 w 21600"/>
                <a:gd name="T5" fmla="*/ 0 h 21600"/>
                <a:gd name="T6" fmla="*/ 0 w 21600"/>
                <a:gd name="T7" fmla="*/ 1 h 21600"/>
                <a:gd name="T8" fmla="*/ 0 w 21600"/>
                <a:gd name="T9" fmla="*/ 1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12991"/>
                  </a:moveTo>
                  <a:lnTo>
                    <a:pt x="6723" y="21600"/>
                  </a:lnTo>
                  <a:lnTo>
                    <a:pt x="21600" y="0"/>
                  </a:lnTo>
                  <a:lnTo>
                    <a:pt x="0" y="12991"/>
                  </a:lnTo>
                  <a:close/>
                  <a:moveTo>
                    <a:pt x="0" y="12991"/>
                  </a:moveTo>
                </a:path>
              </a:pathLst>
            </a:custGeom>
            <a:solidFill>
              <a:srgbClr val="157E9F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32" name="Freeform: Shape 12"/>
            <p:cNvSpPr/>
            <p:nvPr/>
          </p:nvSpPr>
          <p:spPr bwMode="auto">
            <a:xfrm>
              <a:off x="2341" y="30"/>
              <a:ext cx="3565" cy="3930"/>
            </a:xfrm>
            <a:custGeom>
              <a:avLst/>
              <a:gdLst>
                <a:gd name="T0" fmla="*/ 0 w 21600"/>
                <a:gd name="T1" fmla="*/ 12 h 21600"/>
                <a:gd name="T2" fmla="*/ 16 w 21600"/>
                <a:gd name="T3" fmla="*/ 0 h 21600"/>
                <a:gd name="T4" fmla="*/ 6 w 21600"/>
                <a:gd name="T5" fmla="*/ 24 h 21600"/>
                <a:gd name="T6" fmla="*/ 0 w 21600"/>
                <a:gd name="T7" fmla="*/ 12 h 21600"/>
                <a:gd name="T8" fmla="*/ 0 w 21600"/>
                <a:gd name="T9" fmla="*/ 12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10747"/>
                  </a:moveTo>
                  <a:lnTo>
                    <a:pt x="21600" y="0"/>
                  </a:lnTo>
                  <a:lnTo>
                    <a:pt x="7562" y="21600"/>
                  </a:lnTo>
                  <a:lnTo>
                    <a:pt x="0" y="10747"/>
                  </a:lnTo>
                  <a:close/>
                  <a:moveTo>
                    <a:pt x="0" y="10747"/>
                  </a:moveTo>
                </a:path>
              </a:pathLst>
            </a:custGeom>
            <a:solidFill>
              <a:srgbClr val="157E9F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33" name="椭圆 32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/>
          <p:nvPr/>
        </p:nvSpPr>
        <p:spPr>
          <a:xfrm>
            <a:off x="1041400" y="3741918"/>
            <a:ext cx="647700" cy="647700"/>
          </a:xfrm>
          <a:prstGeom prst="ellipse">
            <a:avLst/>
          </a:prstGeom>
          <a:solidFill>
            <a:srgbClr val="157E9F"/>
          </a:solidFill>
          <a:ln w="28575">
            <a:solidFill>
              <a:srgbClr val="ADA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charset="-122"/>
                <a:cs typeface="字魂59号-创粗黑" panose="00000500000000000000" charset="-122"/>
              </a:rPr>
              <a:t>1</a:t>
            </a:r>
            <a:endParaRPr lang="zh-CN" altLang="en-US" dirty="0">
              <a:latin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34" name="椭圆 33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/>
          <p:nvPr/>
        </p:nvSpPr>
        <p:spPr>
          <a:xfrm>
            <a:off x="3995472" y="4014197"/>
            <a:ext cx="647700" cy="647700"/>
          </a:xfrm>
          <a:prstGeom prst="ellipse">
            <a:avLst/>
          </a:prstGeom>
          <a:solidFill>
            <a:srgbClr val="5796A9"/>
          </a:solidFill>
          <a:ln w="28575">
            <a:solidFill>
              <a:srgbClr val="ADA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字魂59号-创粗黑" panose="00000500000000000000" charset="-122"/>
                <a:cs typeface="字魂59号-创粗黑" panose="00000500000000000000" charset="-122"/>
              </a:rPr>
              <a:t>2</a:t>
            </a:r>
            <a:endParaRPr lang="zh-CN" altLang="en-US">
              <a:latin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35" name="椭圆 3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/>
          <p:nvPr/>
        </p:nvSpPr>
        <p:spPr>
          <a:xfrm>
            <a:off x="6298016" y="2714341"/>
            <a:ext cx="647700" cy="647700"/>
          </a:xfrm>
          <a:prstGeom prst="ellipse">
            <a:avLst/>
          </a:prstGeom>
          <a:solidFill>
            <a:srgbClr val="157E9F"/>
          </a:solidFill>
          <a:ln w="28575">
            <a:solidFill>
              <a:srgbClr val="ADA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字魂59号-创粗黑" panose="00000500000000000000" charset="-122"/>
                <a:cs typeface="字魂59号-创粗黑" panose="00000500000000000000" charset="-122"/>
              </a:rPr>
              <a:t>3</a:t>
            </a:r>
            <a:endParaRPr lang="zh-CN" altLang="en-US">
              <a:latin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37" name="文本框 36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769915" y="2627781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8" name="文本框 37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769915" y="2326953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54" name="文本框 53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4171195" y="5270491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55" name="文本框 5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4171195" y="4969663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56" name="文本框 55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6927239" y="1659796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57" name="文本框 56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6927239" y="1358968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50"/>
                            </p:stCondLst>
                            <p:childTnLst>
                              <p:par>
                                <p:cTn id="3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3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850"/>
                            </p:stCondLst>
                            <p:childTnLst>
                              <p:par>
                                <p:cTn id="5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8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27" grpId="0" animBg="1"/>
      <p:bldP spid="33" grpId="0" animBg="1"/>
      <p:bldP spid="34" grpId="0" animBg="1"/>
      <p:bldP spid="35" grpId="0" animBg="1"/>
      <p:bldP spid="37" grpId="0"/>
      <p:bldP spid="38" grpId="0"/>
      <p:bldP spid="54" grpId="0"/>
      <p:bldP spid="55" grpId="0"/>
      <p:bldP spid="56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 bwMode="auto">
          <a:xfrm>
            <a:off x="1357313" y="1981194"/>
            <a:ext cx="3125787" cy="335066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单击此处编辑您要的内容，建议您在展示时采用微软雅黑字体。单击此处编辑您要的内容，建议您在展示时采用微软雅黑字体。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  <a:p>
            <a: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/>
            </a:pPr>
            <a:endParaRPr lang="zh-CN" altLang="en-US" sz="1400" dirty="0">
              <a:solidFill>
                <a:schemeClr val="bg2">
                  <a:lumMod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grpSp>
        <p:nvGrpSpPr>
          <p:cNvPr id="27" name="组合 26"/>
          <p:cNvGrpSpPr/>
          <p:nvPr/>
        </p:nvGrpSpPr>
        <p:grpSpPr bwMode="auto">
          <a:xfrm>
            <a:off x="1641475" y="1439858"/>
            <a:ext cx="2425700" cy="473075"/>
            <a:chOff x="1641667" y="1439902"/>
            <a:chExt cx="2425956" cy="473070"/>
          </a:xfrm>
        </p:grpSpPr>
        <p:sp>
          <p:nvSpPr>
            <p:cNvPr id="28" name="文本框 27"/>
            <p:cNvSpPr txBox="1"/>
            <p:nvPr/>
          </p:nvSpPr>
          <p:spPr>
            <a:xfrm>
              <a:off x="1641667" y="1439902"/>
              <a:ext cx="2425956" cy="46166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zh-CN" altLang="en-US" sz="2400" b="1" dirty="0">
                  <a:solidFill>
                    <a:srgbClr val="157E9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标题文字添加</a:t>
              </a:r>
              <a:endParaRPr lang="zh-CN" altLang="en-US" sz="32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1730576" y="1912972"/>
              <a:ext cx="1778188" cy="0"/>
            </a:xfrm>
            <a:prstGeom prst="line">
              <a:avLst/>
            </a:prstGeom>
            <a:ln>
              <a:solidFill>
                <a:srgbClr val="157E9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Freeform 301"/>
          <p:cNvSpPr>
            <a:spLocks noEditPoints="1"/>
          </p:cNvSpPr>
          <p:nvPr/>
        </p:nvSpPr>
        <p:spPr bwMode="auto">
          <a:xfrm>
            <a:off x="968375" y="1425569"/>
            <a:ext cx="673100" cy="514350"/>
          </a:xfrm>
          <a:custGeom>
            <a:avLst/>
            <a:gdLst>
              <a:gd name="T0" fmla="*/ 2147483647 w 113"/>
              <a:gd name="T1" fmla="*/ 2147483647 h 86"/>
              <a:gd name="T2" fmla="*/ 2147483647 w 113"/>
              <a:gd name="T3" fmla="*/ 2147483647 h 86"/>
              <a:gd name="T4" fmla="*/ 2147483647 w 113"/>
              <a:gd name="T5" fmla="*/ 2147483647 h 86"/>
              <a:gd name="T6" fmla="*/ 2147483647 w 113"/>
              <a:gd name="T7" fmla="*/ 2147483647 h 86"/>
              <a:gd name="T8" fmla="*/ 2147483647 w 113"/>
              <a:gd name="T9" fmla="*/ 2147483647 h 86"/>
              <a:gd name="T10" fmla="*/ 2147483647 w 113"/>
              <a:gd name="T11" fmla="*/ 2147483647 h 86"/>
              <a:gd name="T12" fmla="*/ 2147483647 w 113"/>
              <a:gd name="T13" fmla="*/ 2147483647 h 86"/>
              <a:gd name="T14" fmla="*/ 2147483647 w 113"/>
              <a:gd name="T15" fmla="*/ 2147483647 h 86"/>
              <a:gd name="T16" fmla="*/ 2147483647 w 113"/>
              <a:gd name="T17" fmla="*/ 2147483647 h 86"/>
              <a:gd name="T18" fmla="*/ 2147483647 w 113"/>
              <a:gd name="T19" fmla="*/ 2147483647 h 86"/>
              <a:gd name="T20" fmla="*/ 2147483647 w 113"/>
              <a:gd name="T21" fmla="*/ 2147483647 h 86"/>
              <a:gd name="T22" fmla="*/ 2147483647 w 113"/>
              <a:gd name="T23" fmla="*/ 2147483647 h 86"/>
              <a:gd name="T24" fmla="*/ 2147483647 w 113"/>
              <a:gd name="T25" fmla="*/ 2147483647 h 86"/>
              <a:gd name="T26" fmla="*/ 2147483647 w 113"/>
              <a:gd name="T27" fmla="*/ 2147483647 h 86"/>
              <a:gd name="T28" fmla="*/ 2147483647 w 113"/>
              <a:gd name="T29" fmla="*/ 2147483647 h 86"/>
              <a:gd name="T30" fmla="*/ 2147483647 w 113"/>
              <a:gd name="T31" fmla="*/ 2147483647 h 86"/>
              <a:gd name="T32" fmla="*/ 2147483647 w 113"/>
              <a:gd name="T33" fmla="*/ 2147483647 h 86"/>
              <a:gd name="T34" fmla="*/ 2147483647 w 113"/>
              <a:gd name="T35" fmla="*/ 2147483647 h 86"/>
              <a:gd name="T36" fmla="*/ 2147483647 w 113"/>
              <a:gd name="T37" fmla="*/ 2147483647 h 86"/>
              <a:gd name="T38" fmla="*/ 2147483647 w 113"/>
              <a:gd name="T39" fmla="*/ 2147483647 h 86"/>
              <a:gd name="T40" fmla="*/ 2147483647 w 113"/>
              <a:gd name="T41" fmla="*/ 2147483647 h 86"/>
              <a:gd name="T42" fmla="*/ 2147483647 w 113"/>
              <a:gd name="T43" fmla="*/ 2147483647 h 86"/>
              <a:gd name="T44" fmla="*/ 2147483647 w 113"/>
              <a:gd name="T45" fmla="*/ 2147483647 h 86"/>
              <a:gd name="T46" fmla="*/ 2147483647 w 113"/>
              <a:gd name="T47" fmla="*/ 2147483647 h 86"/>
              <a:gd name="T48" fmla="*/ 2147483647 w 113"/>
              <a:gd name="T49" fmla="*/ 2147483647 h 86"/>
              <a:gd name="T50" fmla="*/ 0 w 113"/>
              <a:gd name="T51" fmla="*/ 2147483647 h 86"/>
              <a:gd name="T52" fmla="*/ 2147483647 w 113"/>
              <a:gd name="T53" fmla="*/ 2147483647 h 86"/>
              <a:gd name="T54" fmla="*/ 2147483647 w 113"/>
              <a:gd name="T55" fmla="*/ 2147483647 h 86"/>
              <a:gd name="T56" fmla="*/ 2147483647 w 113"/>
              <a:gd name="T57" fmla="*/ 2147483647 h 86"/>
              <a:gd name="T58" fmla="*/ 2147483647 w 113"/>
              <a:gd name="T59" fmla="*/ 2147483647 h 86"/>
              <a:gd name="T60" fmla="*/ 2147483647 w 113"/>
              <a:gd name="T61" fmla="*/ 2147483647 h 86"/>
              <a:gd name="T62" fmla="*/ 2147483647 w 113"/>
              <a:gd name="T63" fmla="*/ 2147483647 h 86"/>
              <a:gd name="T64" fmla="*/ 2147483647 w 113"/>
              <a:gd name="T65" fmla="*/ 2147483647 h 86"/>
              <a:gd name="T66" fmla="*/ 2147483647 w 113"/>
              <a:gd name="T67" fmla="*/ 2147483647 h 86"/>
              <a:gd name="T68" fmla="*/ 2147483647 w 113"/>
              <a:gd name="T69" fmla="*/ 2147483647 h 86"/>
              <a:gd name="T70" fmla="*/ 2147483647 w 113"/>
              <a:gd name="T71" fmla="*/ 2147483647 h 86"/>
              <a:gd name="T72" fmla="*/ 2147483647 w 113"/>
              <a:gd name="T73" fmla="*/ 2147483647 h 86"/>
              <a:gd name="T74" fmla="*/ 2147483647 w 113"/>
              <a:gd name="T75" fmla="*/ 2147483647 h 86"/>
              <a:gd name="T76" fmla="*/ 2147483647 w 113"/>
              <a:gd name="T77" fmla="*/ 2147483647 h 86"/>
              <a:gd name="T78" fmla="*/ 2147483647 w 113"/>
              <a:gd name="T79" fmla="*/ 2147483647 h 86"/>
              <a:gd name="T80" fmla="*/ 2147483647 w 113"/>
              <a:gd name="T81" fmla="*/ 2147483647 h 86"/>
              <a:gd name="T82" fmla="*/ 2147483647 w 113"/>
              <a:gd name="T83" fmla="*/ 2147483647 h 86"/>
              <a:gd name="T84" fmla="*/ 2147483647 w 113"/>
              <a:gd name="T85" fmla="*/ 2147483647 h 86"/>
              <a:gd name="T86" fmla="*/ 2147483647 w 113"/>
              <a:gd name="T87" fmla="*/ 2147483647 h 8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3" h="86">
                <a:moveTo>
                  <a:pt x="36" y="2"/>
                </a:moveTo>
                <a:cubicBezTo>
                  <a:pt x="39" y="2"/>
                  <a:pt x="41" y="4"/>
                  <a:pt x="41" y="6"/>
                </a:cubicBezTo>
                <a:cubicBezTo>
                  <a:pt x="41" y="9"/>
                  <a:pt x="39" y="11"/>
                  <a:pt x="36" y="11"/>
                </a:cubicBezTo>
                <a:cubicBezTo>
                  <a:pt x="34" y="11"/>
                  <a:pt x="32" y="9"/>
                  <a:pt x="32" y="6"/>
                </a:cubicBezTo>
                <a:cubicBezTo>
                  <a:pt x="32" y="4"/>
                  <a:pt x="34" y="2"/>
                  <a:pt x="36" y="2"/>
                </a:cubicBezTo>
                <a:close/>
                <a:moveTo>
                  <a:pt x="106" y="32"/>
                </a:moveTo>
                <a:cubicBezTo>
                  <a:pt x="106" y="86"/>
                  <a:pt x="106" y="86"/>
                  <a:pt x="106" y="86"/>
                </a:cubicBezTo>
                <a:cubicBezTo>
                  <a:pt x="102" y="86"/>
                  <a:pt x="102" y="86"/>
                  <a:pt x="102" y="86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6" y="32"/>
                  <a:pt x="106" y="32"/>
                  <a:pt x="106" y="32"/>
                </a:cubicBezTo>
                <a:close/>
                <a:moveTo>
                  <a:pt x="99" y="39"/>
                </a:moveTo>
                <a:cubicBezTo>
                  <a:pt x="99" y="86"/>
                  <a:pt x="99" y="86"/>
                  <a:pt x="99" y="86"/>
                </a:cubicBezTo>
                <a:cubicBezTo>
                  <a:pt x="97" y="86"/>
                  <a:pt x="96" y="86"/>
                  <a:pt x="95" y="86"/>
                </a:cubicBezTo>
                <a:cubicBezTo>
                  <a:pt x="95" y="43"/>
                  <a:pt x="95" y="43"/>
                  <a:pt x="95" y="43"/>
                </a:cubicBezTo>
                <a:cubicBezTo>
                  <a:pt x="99" y="39"/>
                  <a:pt x="99" y="39"/>
                  <a:pt x="99" y="39"/>
                </a:cubicBezTo>
                <a:close/>
                <a:moveTo>
                  <a:pt x="91" y="47"/>
                </a:moveTo>
                <a:cubicBezTo>
                  <a:pt x="91" y="86"/>
                  <a:pt x="91" y="86"/>
                  <a:pt x="91" y="86"/>
                </a:cubicBezTo>
                <a:cubicBezTo>
                  <a:pt x="90" y="86"/>
                  <a:pt x="89" y="86"/>
                  <a:pt x="88" y="86"/>
                </a:cubicBezTo>
                <a:cubicBezTo>
                  <a:pt x="88" y="51"/>
                  <a:pt x="88" y="51"/>
                  <a:pt x="88" y="51"/>
                </a:cubicBezTo>
                <a:cubicBezTo>
                  <a:pt x="91" y="47"/>
                  <a:pt x="91" y="47"/>
                  <a:pt x="91" y="47"/>
                </a:cubicBezTo>
                <a:close/>
                <a:moveTo>
                  <a:pt x="84" y="55"/>
                </a:moveTo>
                <a:cubicBezTo>
                  <a:pt x="84" y="86"/>
                  <a:pt x="84" y="86"/>
                  <a:pt x="84" y="86"/>
                </a:cubicBezTo>
                <a:cubicBezTo>
                  <a:pt x="83" y="86"/>
                  <a:pt x="82" y="86"/>
                  <a:pt x="81" y="86"/>
                </a:cubicBezTo>
                <a:cubicBezTo>
                  <a:pt x="81" y="59"/>
                  <a:pt x="81" y="59"/>
                  <a:pt x="81" y="59"/>
                </a:cubicBezTo>
                <a:cubicBezTo>
                  <a:pt x="84" y="55"/>
                  <a:pt x="84" y="55"/>
                  <a:pt x="84" y="55"/>
                </a:cubicBezTo>
                <a:close/>
                <a:moveTo>
                  <a:pt x="77" y="59"/>
                </a:moveTo>
                <a:cubicBezTo>
                  <a:pt x="77" y="86"/>
                  <a:pt x="77" y="86"/>
                  <a:pt x="77" y="86"/>
                </a:cubicBezTo>
                <a:cubicBezTo>
                  <a:pt x="76" y="86"/>
                  <a:pt x="75" y="86"/>
                  <a:pt x="74" y="86"/>
                </a:cubicBezTo>
                <a:cubicBezTo>
                  <a:pt x="74" y="56"/>
                  <a:pt x="74" y="56"/>
                  <a:pt x="74" y="56"/>
                </a:cubicBezTo>
                <a:cubicBezTo>
                  <a:pt x="77" y="59"/>
                  <a:pt x="77" y="59"/>
                  <a:pt x="77" y="59"/>
                </a:cubicBezTo>
                <a:close/>
                <a:moveTo>
                  <a:pt x="70" y="54"/>
                </a:moveTo>
                <a:cubicBezTo>
                  <a:pt x="70" y="86"/>
                  <a:pt x="70" y="86"/>
                  <a:pt x="70" y="86"/>
                </a:cubicBezTo>
                <a:cubicBezTo>
                  <a:pt x="69" y="86"/>
                  <a:pt x="68" y="86"/>
                  <a:pt x="66" y="86"/>
                </a:cubicBezTo>
                <a:cubicBezTo>
                  <a:pt x="66" y="57"/>
                  <a:pt x="66" y="57"/>
                  <a:pt x="66" y="57"/>
                </a:cubicBezTo>
                <a:cubicBezTo>
                  <a:pt x="70" y="54"/>
                  <a:pt x="70" y="54"/>
                  <a:pt x="70" y="54"/>
                </a:cubicBezTo>
                <a:close/>
                <a:moveTo>
                  <a:pt x="63" y="59"/>
                </a:moveTo>
                <a:cubicBezTo>
                  <a:pt x="63" y="86"/>
                  <a:pt x="63" y="86"/>
                  <a:pt x="63" y="86"/>
                </a:cubicBezTo>
                <a:cubicBezTo>
                  <a:pt x="62" y="86"/>
                  <a:pt x="60" y="86"/>
                  <a:pt x="59" y="86"/>
                </a:cubicBezTo>
                <a:cubicBezTo>
                  <a:pt x="59" y="62"/>
                  <a:pt x="59" y="62"/>
                  <a:pt x="59" y="62"/>
                </a:cubicBezTo>
                <a:cubicBezTo>
                  <a:pt x="63" y="59"/>
                  <a:pt x="63" y="59"/>
                  <a:pt x="63" y="59"/>
                </a:cubicBezTo>
                <a:close/>
                <a:moveTo>
                  <a:pt x="56" y="65"/>
                </a:moveTo>
                <a:cubicBezTo>
                  <a:pt x="56" y="86"/>
                  <a:pt x="56" y="86"/>
                  <a:pt x="56" y="86"/>
                </a:cubicBezTo>
                <a:cubicBezTo>
                  <a:pt x="54" y="86"/>
                  <a:pt x="53" y="86"/>
                  <a:pt x="52" y="86"/>
                </a:cubicBezTo>
                <a:cubicBezTo>
                  <a:pt x="52" y="68"/>
                  <a:pt x="52" y="68"/>
                  <a:pt x="52" y="68"/>
                </a:cubicBezTo>
                <a:cubicBezTo>
                  <a:pt x="56" y="65"/>
                  <a:pt x="56" y="65"/>
                  <a:pt x="56" y="65"/>
                </a:cubicBezTo>
                <a:close/>
                <a:moveTo>
                  <a:pt x="48" y="71"/>
                </a:moveTo>
                <a:cubicBezTo>
                  <a:pt x="48" y="86"/>
                  <a:pt x="48" y="86"/>
                  <a:pt x="48" y="86"/>
                </a:cubicBezTo>
                <a:cubicBezTo>
                  <a:pt x="47" y="86"/>
                  <a:pt x="46" y="86"/>
                  <a:pt x="45" y="86"/>
                </a:cubicBezTo>
                <a:cubicBezTo>
                  <a:pt x="45" y="73"/>
                  <a:pt x="45" y="73"/>
                  <a:pt x="45" y="73"/>
                </a:cubicBezTo>
                <a:cubicBezTo>
                  <a:pt x="48" y="71"/>
                  <a:pt x="48" y="71"/>
                  <a:pt x="48" y="71"/>
                </a:cubicBezTo>
                <a:close/>
                <a:moveTo>
                  <a:pt x="41" y="75"/>
                </a:moveTo>
                <a:cubicBezTo>
                  <a:pt x="41" y="86"/>
                  <a:pt x="41" y="86"/>
                  <a:pt x="41" y="86"/>
                </a:cubicBezTo>
                <a:cubicBezTo>
                  <a:pt x="40" y="86"/>
                  <a:pt x="39" y="86"/>
                  <a:pt x="38" y="86"/>
                </a:cubicBezTo>
                <a:cubicBezTo>
                  <a:pt x="38" y="72"/>
                  <a:pt x="38" y="72"/>
                  <a:pt x="38" y="72"/>
                </a:cubicBezTo>
                <a:cubicBezTo>
                  <a:pt x="41" y="75"/>
                  <a:pt x="41" y="75"/>
                  <a:pt x="41" y="75"/>
                </a:cubicBezTo>
                <a:close/>
                <a:moveTo>
                  <a:pt x="34" y="70"/>
                </a:moveTo>
                <a:cubicBezTo>
                  <a:pt x="34" y="86"/>
                  <a:pt x="34" y="86"/>
                  <a:pt x="34" y="86"/>
                </a:cubicBezTo>
                <a:cubicBezTo>
                  <a:pt x="33" y="86"/>
                  <a:pt x="32" y="86"/>
                  <a:pt x="31" y="86"/>
                </a:cubicBezTo>
                <a:cubicBezTo>
                  <a:pt x="31" y="67"/>
                  <a:pt x="31" y="67"/>
                  <a:pt x="31" y="67"/>
                </a:cubicBezTo>
                <a:cubicBezTo>
                  <a:pt x="34" y="70"/>
                  <a:pt x="34" y="70"/>
                  <a:pt x="34" y="70"/>
                </a:cubicBezTo>
                <a:close/>
                <a:moveTo>
                  <a:pt x="27" y="67"/>
                </a:moveTo>
                <a:cubicBezTo>
                  <a:pt x="27" y="86"/>
                  <a:pt x="27" y="86"/>
                  <a:pt x="27" y="86"/>
                </a:cubicBezTo>
                <a:cubicBezTo>
                  <a:pt x="26" y="86"/>
                  <a:pt x="25" y="86"/>
                  <a:pt x="23" y="86"/>
                </a:cubicBezTo>
                <a:cubicBezTo>
                  <a:pt x="23" y="69"/>
                  <a:pt x="23" y="69"/>
                  <a:pt x="23" y="69"/>
                </a:cubicBezTo>
                <a:cubicBezTo>
                  <a:pt x="27" y="67"/>
                  <a:pt x="27" y="67"/>
                  <a:pt x="27" y="67"/>
                </a:cubicBezTo>
                <a:close/>
                <a:moveTo>
                  <a:pt x="20" y="71"/>
                </a:moveTo>
                <a:cubicBezTo>
                  <a:pt x="20" y="86"/>
                  <a:pt x="20" y="86"/>
                  <a:pt x="20" y="86"/>
                </a:cubicBezTo>
                <a:cubicBezTo>
                  <a:pt x="19" y="86"/>
                  <a:pt x="17" y="86"/>
                  <a:pt x="16" y="86"/>
                </a:cubicBezTo>
                <a:cubicBezTo>
                  <a:pt x="16" y="73"/>
                  <a:pt x="16" y="73"/>
                  <a:pt x="16" y="73"/>
                </a:cubicBezTo>
                <a:cubicBezTo>
                  <a:pt x="20" y="71"/>
                  <a:pt x="20" y="71"/>
                  <a:pt x="20" y="71"/>
                </a:cubicBezTo>
                <a:close/>
                <a:moveTo>
                  <a:pt x="5" y="79"/>
                </a:moveTo>
                <a:cubicBezTo>
                  <a:pt x="5" y="86"/>
                  <a:pt x="5" y="86"/>
                  <a:pt x="5" y="86"/>
                </a:cubicBezTo>
                <a:cubicBezTo>
                  <a:pt x="2" y="86"/>
                  <a:pt x="2" y="86"/>
                  <a:pt x="2" y="86"/>
                </a:cubicBezTo>
                <a:cubicBezTo>
                  <a:pt x="2" y="76"/>
                  <a:pt x="2" y="76"/>
                  <a:pt x="2" y="76"/>
                </a:cubicBezTo>
                <a:cubicBezTo>
                  <a:pt x="4" y="80"/>
                  <a:pt x="4" y="80"/>
                  <a:pt x="4" y="80"/>
                </a:cubicBezTo>
                <a:cubicBezTo>
                  <a:pt x="5" y="79"/>
                  <a:pt x="5" y="79"/>
                  <a:pt x="5" y="79"/>
                </a:cubicBezTo>
                <a:close/>
                <a:moveTo>
                  <a:pt x="0" y="58"/>
                </a:moveTo>
                <a:cubicBezTo>
                  <a:pt x="7" y="70"/>
                  <a:pt x="7" y="70"/>
                  <a:pt x="7" y="70"/>
                </a:cubicBezTo>
                <a:cubicBezTo>
                  <a:pt x="29" y="57"/>
                  <a:pt x="29" y="57"/>
                  <a:pt x="29" y="57"/>
                </a:cubicBezTo>
                <a:cubicBezTo>
                  <a:pt x="38" y="64"/>
                  <a:pt x="38" y="64"/>
                  <a:pt x="38" y="64"/>
                </a:cubicBezTo>
                <a:cubicBezTo>
                  <a:pt x="42" y="66"/>
                  <a:pt x="42" y="66"/>
                  <a:pt x="42" y="66"/>
                </a:cubicBezTo>
                <a:cubicBezTo>
                  <a:pt x="46" y="63"/>
                  <a:pt x="46" y="63"/>
                  <a:pt x="46" y="63"/>
                </a:cubicBezTo>
                <a:cubicBezTo>
                  <a:pt x="70" y="45"/>
                  <a:pt x="70" y="45"/>
                  <a:pt x="70" y="45"/>
                </a:cubicBezTo>
                <a:cubicBezTo>
                  <a:pt x="73" y="47"/>
                  <a:pt x="73" y="47"/>
                  <a:pt x="73" y="47"/>
                </a:cubicBezTo>
                <a:cubicBezTo>
                  <a:pt x="78" y="51"/>
                  <a:pt x="78" y="51"/>
                  <a:pt x="78" y="51"/>
                </a:cubicBezTo>
                <a:cubicBezTo>
                  <a:pt x="82" y="46"/>
                  <a:pt x="82" y="46"/>
                  <a:pt x="82" y="46"/>
                </a:cubicBezTo>
                <a:cubicBezTo>
                  <a:pt x="104" y="22"/>
                  <a:pt x="104" y="22"/>
                  <a:pt x="104" y="22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3" y="0"/>
                  <a:pt x="113" y="0"/>
                  <a:pt x="113" y="0"/>
                </a:cubicBezTo>
                <a:cubicBezTo>
                  <a:pt x="101" y="5"/>
                  <a:pt x="101" y="5"/>
                  <a:pt x="101" y="5"/>
                </a:cubicBezTo>
                <a:cubicBezTo>
                  <a:pt x="89" y="10"/>
                  <a:pt x="89" y="10"/>
                  <a:pt x="89" y="10"/>
                </a:cubicBezTo>
                <a:cubicBezTo>
                  <a:pt x="93" y="13"/>
                  <a:pt x="93" y="13"/>
                  <a:pt x="93" y="13"/>
                </a:cubicBezTo>
                <a:cubicBezTo>
                  <a:pt x="76" y="32"/>
                  <a:pt x="76" y="32"/>
                  <a:pt x="76" y="32"/>
                </a:cubicBezTo>
                <a:cubicBezTo>
                  <a:pt x="74" y="31"/>
                  <a:pt x="74" y="31"/>
                  <a:pt x="74" y="31"/>
                </a:cubicBezTo>
                <a:cubicBezTo>
                  <a:pt x="70" y="28"/>
                  <a:pt x="70" y="28"/>
                  <a:pt x="70" y="28"/>
                </a:cubicBezTo>
                <a:cubicBezTo>
                  <a:pt x="65" y="31"/>
                  <a:pt x="65" y="31"/>
                  <a:pt x="65" y="31"/>
                </a:cubicBezTo>
                <a:cubicBezTo>
                  <a:pt x="42" y="49"/>
                  <a:pt x="42" y="49"/>
                  <a:pt x="42" y="49"/>
                </a:cubicBezTo>
                <a:cubicBezTo>
                  <a:pt x="33" y="43"/>
                  <a:pt x="33" y="43"/>
                  <a:pt x="33" y="43"/>
                </a:cubicBezTo>
                <a:cubicBezTo>
                  <a:pt x="29" y="41"/>
                  <a:pt x="29" y="41"/>
                  <a:pt x="29" y="41"/>
                </a:cubicBezTo>
                <a:cubicBezTo>
                  <a:pt x="25" y="43"/>
                  <a:pt x="25" y="43"/>
                  <a:pt x="25" y="43"/>
                </a:cubicBezTo>
                <a:cubicBezTo>
                  <a:pt x="0" y="58"/>
                  <a:pt x="0" y="58"/>
                  <a:pt x="0" y="58"/>
                </a:cubicBezTo>
                <a:close/>
                <a:moveTo>
                  <a:pt x="13" y="75"/>
                </a:moveTo>
                <a:cubicBezTo>
                  <a:pt x="13" y="86"/>
                  <a:pt x="13" y="86"/>
                  <a:pt x="13" y="86"/>
                </a:cubicBezTo>
                <a:cubicBezTo>
                  <a:pt x="11" y="86"/>
                  <a:pt x="10" y="86"/>
                  <a:pt x="9" y="86"/>
                </a:cubicBezTo>
                <a:cubicBezTo>
                  <a:pt x="9" y="77"/>
                  <a:pt x="9" y="77"/>
                  <a:pt x="9" y="77"/>
                </a:cubicBezTo>
                <a:cubicBezTo>
                  <a:pt x="13" y="75"/>
                  <a:pt x="13" y="75"/>
                  <a:pt x="13" y="75"/>
                </a:cubicBezTo>
                <a:close/>
                <a:moveTo>
                  <a:pt x="21" y="22"/>
                </a:moveTo>
                <a:cubicBezTo>
                  <a:pt x="23" y="17"/>
                  <a:pt x="23" y="17"/>
                  <a:pt x="23" y="17"/>
                </a:cubicBezTo>
                <a:cubicBezTo>
                  <a:pt x="31" y="12"/>
                  <a:pt x="31" y="12"/>
                  <a:pt x="31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3" y="19"/>
                  <a:pt x="43" y="19"/>
                  <a:pt x="43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21"/>
                  <a:pt x="49" y="21"/>
                  <a:pt x="49" y="21"/>
                </a:cubicBezTo>
                <a:cubicBezTo>
                  <a:pt x="41" y="22"/>
                  <a:pt x="41" y="22"/>
                  <a:pt x="41" y="22"/>
                </a:cubicBezTo>
                <a:cubicBezTo>
                  <a:pt x="39" y="19"/>
                  <a:pt x="39" y="19"/>
                  <a:pt x="39" y="19"/>
                </a:cubicBezTo>
                <a:cubicBezTo>
                  <a:pt x="37" y="26"/>
                  <a:pt x="37" y="26"/>
                  <a:pt x="37" y="26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44"/>
                  <a:pt x="43" y="44"/>
                  <a:pt x="43" y="44"/>
                </a:cubicBezTo>
                <a:cubicBezTo>
                  <a:pt x="41" y="44"/>
                  <a:pt x="41" y="44"/>
                  <a:pt x="41" y="44"/>
                </a:cubicBezTo>
                <a:cubicBezTo>
                  <a:pt x="39" y="35"/>
                  <a:pt x="39" y="35"/>
                  <a:pt x="39" y="35"/>
                </a:cubicBezTo>
                <a:cubicBezTo>
                  <a:pt x="34" y="31"/>
                  <a:pt x="34" y="31"/>
                  <a:pt x="34" y="31"/>
                </a:cubicBezTo>
                <a:cubicBezTo>
                  <a:pt x="32" y="33"/>
                  <a:pt x="31" y="38"/>
                  <a:pt x="31" y="38"/>
                </a:cubicBezTo>
                <a:cubicBezTo>
                  <a:pt x="21" y="40"/>
                  <a:pt x="21" y="40"/>
                  <a:pt x="21" y="40"/>
                </a:cubicBezTo>
                <a:cubicBezTo>
                  <a:pt x="20" y="38"/>
                  <a:pt x="20" y="38"/>
                  <a:pt x="20" y="38"/>
                </a:cubicBezTo>
                <a:cubicBezTo>
                  <a:pt x="27" y="35"/>
                  <a:pt x="27" y="35"/>
                  <a:pt x="27" y="35"/>
                </a:cubicBezTo>
                <a:cubicBezTo>
                  <a:pt x="29" y="25"/>
                  <a:pt x="29" y="25"/>
                  <a:pt x="29" y="25"/>
                </a:cubicBezTo>
                <a:cubicBezTo>
                  <a:pt x="30" y="17"/>
                  <a:pt x="30" y="17"/>
                  <a:pt x="30" y="17"/>
                </a:cubicBezTo>
                <a:cubicBezTo>
                  <a:pt x="26" y="18"/>
                  <a:pt x="26" y="18"/>
                  <a:pt x="26" y="18"/>
                </a:cubicBezTo>
                <a:cubicBezTo>
                  <a:pt x="23" y="24"/>
                  <a:pt x="23" y="24"/>
                  <a:pt x="23" y="24"/>
                </a:cubicBezTo>
                <a:lnTo>
                  <a:pt x="21" y="22"/>
                </a:lnTo>
                <a:close/>
              </a:path>
            </a:pathLst>
          </a:custGeom>
          <a:solidFill>
            <a:srgbClr val="157E9F"/>
          </a:solidFill>
          <a:ln>
            <a:noFill/>
          </a:ln>
        </p:spPr>
        <p:txBody>
          <a:bodyPr/>
          <a:lstStyle/>
          <a:p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31" name="文本框 30"/>
          <p:cNvSpPr txBox="1"/>
          <p:nvPr/>
        </p:nvSpPr>
        <p:spPr bwMode="auto">
          <a:xfrm>
            <a:off x="8097838" y="1981194"/>
            <a:ext cx="3125787" cy="3350661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  <a:lvl1pPr marL="285750" indent="-285750">
              <a:lnSpc>
                <a:spcPts val="1700"/>
              </a:lnSpc>
              <a:buClr>
                <a:srgbClr val="157E9F"/>
              </a:buClr>
              <a:buFont typeface="Wingdings" panose="05000000000000000000" pitchFamily="2" charset="2"/>
              <a:buChar char="p"/>
              <a:defRPr sz="14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单击此处编辑您要的内容，建议您在展示时采用微软雅黑字体。单击此处编辑您要的内容，建议您在展示时采用微软雅黑字体。</a:t>
            </a:r>
            <a:endParaRPr lang="en-US" altLang="zh-CN" dirty="0"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>
              <a:defRPr/>
            </a:pPr>
            <a:endParaRPr lang="en-US" altLang="zh-CN" dirty="0"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>
              <a:defRPr/>
            </a:pPr>
            <a:r>
              <a:rPr lang="zh-CN" altLang="en-US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  <a:p>
            <a:pPr>
              <a:defRPr/>
            </a:pPr>
            <a:endParaRPr lang="en-US" altLang="zh-CN" dirty="0"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>
              <a:defRPr/>
            </a:pPr>
            <a:r>
              <a:rPr lang="zh-CN" altLang="en-US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  <a:p>
            <a:pPr marL="0" indent="0">
              <a:buNone/>
              <a:defRPr/>
            </a:pP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 bwMode="auto">
          <a:xfrm>
            <a:off x="8382000" y="1439858"/>
            <a:ext cx="2425700" cy="473075"/>
            <a:chOff x="8381557" y="1439902"/>
            <a:chExt cx="2425956" cy="473070"/>
          </a:xfrm>
        </p:grpSpPr>
        <p:sp>
          <p:nvSpPr>
            <p:cNvPr id="33" name="文本框 32"/>
            <p:cNvSpPr txBox="1"/>
            <p:nvPr/>
          </p:nvSpPr>
          <p:spPr>
            <a:xfrm>
              <a:off x="8381557" y="1439902"/>
              <a:ext cx="2425956" cy="46166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r>
                <a:rPr lang="zh-CN" altLang="en-US" sz="2400" b="1" dirty="0">
                  <a:solidFill>
                    <a:srgbClr val="157E9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标题文字添加</a:t>
              </a:r>
              <a:endParaRPr lang="zh-CN" altLang="en-US" sz="32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8470466" y="1912972"/>
              <a:ext cx="1778188" cy="0"/>
            </a:xfrm>
            <a:prstGeom prst="line">
              <a:avLst/>
            </a:prstGeom>
            <a:ln>
              <a:solidFill>
                <a:srgbClr val="157E9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reeform 301"/>
          <p:cNvSpPr>
            <a:spLocks noEditPoints="1"/>
          </p:cNvSpPr>
          <p:nvPr/>
        </p:nvSpPr>
        <p:spPr bwMode="auto">
          <a:xfrm>
            <a:off x="7708900" y="1425569"/>
            <a:ext cx="673100" cy="514350"/>
          </a:xfrm>
          <a:custGeom>
            <a:avLst/>
            <a:gdLst>
              <a:gd name="T0" fmla="*/ 2147483647 w 113"/>
              <a:gd name="T1" fmla="*/ 2147483647 h 86"/>
              <a:gd name="T2" fmla="*/ 2147483647 w 113"/>
              <a:gd name="T3" fmla="*/ 2147483647 h 86"/>
              <a:gd name="T4" fmla="*/ 2147483647 w 113"/>
              <a:gd name="T5" fmla="*/ 2147483647 h 86"/>
              <a:gd name="T6" fmla="*/ 2147483647 w 113"/>
              <a:gd name="T7" fmla="*/ 2147483647 h 86"/>
              <a:gd name="T8" fmla="*/ 2147483647 w 113"/>
              <a:gd name="T9" fmla="*/ 2147483647 h 86"/>
              <a:gd name="T10" fmla="*/ 2147483647 w 113"/>
              <a:gd name="T11" fmla="*/ 2147483647 h 86"/>
              <a:gd name="T12" fmla="*/ 2147483647 w 113"/>
              <a:gd name="T13" fmla="*/ 2147483647 h 86"/>
              <a:gd name="T14" fmla="*/ 2147483647 w 113"/>
              <a:gd name="T15" fmla="*/ 2147483647 h 86"/>
              <a:gd name="T16" fmla="*/ 2147483647 w 113"/>
              <a:gd name="T17" fmla="*/ 2147483647 h 86"/>
              <a:gd name="T18" fmla="*/ 2147483647 w 113"/>
              <a:gd name="T19" fmla="*/ 2147483647 h 86"/>
              <a:gd name="T20" fmla="*/ 2147483647 w 113"/>
              <a:gd name="T21" fmla="*/ 2147483647 h 86"/>
              <a:gd name="T22" fmla="*/ 2147483647 w 113"/>
              <a:gd name="T23" fmla="*/ 2147483647 h 86"/>
              <a:gd name="T24" fmla="*/ 2147483647 w 113"/>
              <a:gd name="T25" fmla="*/ 2147483647 h 86"/>
              <a:gd name="T26" fmla="*/ 2147483647 w 113"/>
              <a:gd name="T27" fmla="*/ 2147483647 h 86"/>
              <a:gd name="T28" fmla="*/ 2147483647 w 113"/>
              <a:gd name="T29" fmla="*/ 2147483647 h 86"/>
              <a:gd name="T30" fmla="*/ 2147483647 w 113"/>
              <a:gd name="T31" fmla="*/ 2147483647 h 86"/>
              <a:gd name="T32" fmla="*/ 2147483647 w 113"/>
              <a:gd name="T33" fmla="*/ 2147483647 h 86"/>
              <a:gd name="T34" fmla="*/ 2147483647 w 113"/>
              <a:gd name="T35" fmla="*/ 2147483647 h 86"/>
              <a:gd name="T36" fmla="*/ 2147483647 w 113"/>
              <a:gd name="T37" fmla="*/ 2147483647 h 86"/>
              <a:gd name="T38" fmla="*/ 2147483647 w 113"/>
              <a:gd name="T39" fmla="*/ 2147483647 h 86"/>
              <a:gd name="T40" fmla="*/ 2147483647 w 113"/>
              <a:gd name="T41" fmla="*/ 2147483647 h 86"/>
              <a:gd name="T42" fmla="*/ 2147483647 w 113"/>
              <a:gd name="T43" fmla="*/ 2147483647 h 86"/>
              <a:gd name="T44" fmla="*/ 2147483647 w 113"/>
              <a:gd name="T45" fmla="*/ 2147483647 h 86"/>
              <a:gd name="T46" fmla="*/ 2147483647 w 113"/>
              <a:gd name="T47" fmla="*/ 2147483647 h 86"/>
              <a:gd name="T48" fmla="*/ 2147483647 w 113"/>
              <a:gd name="T49" fmla="*/ 2147483647 h 86"/>
              <a:gd name="T50" fmla="*/ 0 w 113"/>
              <a:gd name="T51" fmla="*/ 2147483647 h 86"/>
              <a:gd name="T52" fmla="*/ 2147483647 w 113"/>
              <a:gd name="T53" fmla="*/ 2147483647 h 86"/>
              <a:gd name="T54" fmla="*/ 2147483647 w 113"/>
              <a:gd name="T55" fmla="*/ 2147483647 h 86"/>
              <a:gd name="T56" fmla="*/ 2147483647 w 113"/>
              <a:gd name="T57" fmla="*/ 2147483647 h 86"/>
              <a:gd name="T58" fmla="*/ 2147483647 w 113"/>
              <a:gd name="T59" fmla="*/ 2147483647 h 86"/>
              <a:gd name="T60" fmla="*/ 2147483647 w 113"/>
              <a:gd name="T61" fmla="*/ 2147483647 h 86"/>
              <a:gd name="T62" fmla="*/ 2147483647 w 113"/>
              <a:gd name="T63" fmla="*/ 2147483647 h 86"/>
              <a:gd name="T64" fmla="*/ 2147483647 w 113"/>
              <a:gd name="T65" fmla="*/ 2147483647 h 86"/>
              <a:gd name="T66" fmla="*/ 2147483647 w 113"/>
              <a:gd name="T67" fmla="*/ 2147483647 h 86"/>
              <a:gd name="T68" fmla="*/ 2147483647 w 113"/>
              <a:gd name="T69" fmla="*/ 2147483647 h 86"/>
              <a:gd name="T70" fmla="*/ 2147483647 w 113"/>
              <a:gd name="T71" fmla="*/ 2147483647 h 86"/>
              <a:gd name="T72" fmla="*/ 2147483647 w 113"/>
              <a:gd name="T73" fmla="*/ 2147483647 h 86"/>
              <a:gd name="T74" fmla="*/ 2147483647 w 113"/>
              <a:gd name="T75" fmla="*/ 2147483647 h 86"/>
              <a:gd name="T76" fmla="*/ 2147483647 w 113"/>
              <a:gd name="T77" fmla="*/ 2147483647 h 86"/>
              <a:gd name="T78" fmla="*/ 2147483647 w 113"/>
              <a:gd name="T79" fmla="*/ 2147483647 h 86"/>
              <a:gd name="T80" fmla="*/ 2147483647 w 113"/>
              <a:gd name="T81" fmla="*/ 2147483647 h 86"/>
              <a:gd name="T82" fmla="*/ 2147483647 w 113"/>
              <a:gd name="T83" fmla="*/ 2147483647 h 86"/>
              <a:gd name="T84" fmla="*/ 2147483647 w 113"/>
              <a:gd name="T85" fmla="*/ 2147483647 h 86"/>
              <a:gd name="T86" fmla="*/ 2147483647 w 113"/>
              <a:gd name="T87" fmla="*/ 2147483647 h 8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3" h="86">
                <a:moveTo>
                  <a:pt x="36" y="2"/>
                </a:moveTo>
                <a:cubicBezTo>
                  <a:pt x="39" y="2"/>
                  <a:pt x="41" y="4"/>
                  <a:pt x="41" y="6"/>
                </a:cubicBezTo>
                <a:cubicBezTo>
                  <a:pt x="41" y="9"/>
                  <a:pt x="39" y="11"/>
                  <a:pt x="36" y="11"/>
                </a:cubicBezTo>
                <a:cubicBezTo>
                  <a:pt x="34" y="11"/>
                  <a:pt x="32" y="9"/>
                  <a:pt x="32" y="6"/>
                </a:cubicBezTo>
                <a:cubicBezTo>
                  <a:pt x="32" y="4"/>
                  <a:pt x="34" y="2"/>
                  <a:pt x="36" y="2"/>
                </a:cubicBezTo>
                <a:close/>
                <a:moveTo>
                  <a:pt x="106" y="32"/>
                </a:moveTo>
                <a:cubicBezTo>
                  <a:pt x="106" y="86"/>
                  <a:pt x="106" y="86"/>
                  <a:pt x="106" y="86"/>
                </a:cubicBezTo>
                <a:cubicBezTo>
                  <a:pt x="102" y="86"/>
                  <a:pt x="102" y="86"/>
                  <a:pt x="102" y="86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6" y="32"/>
                  <a:pt x="106" y="32"/>
                  <a:pt x="106" y="32"/>
                </a:cubicBezTo>
                <a:close/>
                <a:moveTo>
                  <a:pt x="99" y="39"/>
                </a:moveTo>
                <a:cubicBezTo>
                  <a:pt x="99" y="86"/>
                  <a:pt x="99" y="86"/>
                  <a:pt x="99" y="86"/>
                </a:cubicBezTo>
                <a:cubicBezTo>
                  <a:pt x="97" y="86"/>
                  <a:pt x="96" y="86"/>
                  <a:pt x="95" y="86"/>
                </a:cubicBezTo>
                <a:cubicBezTo>
                  <a:pt x="95" y="43"/>
                  <a:pt x="95" y="43"/>
                  <a:pt x="95" y="43"/>
                </a:cubicBezTo>
                <a:cubicBezTo>
                  <a:pt x="99" y="39"/>
                  <a:pt x="99" y="39"/>
                  <a:pt x="99" y="39"/>
                </a:cubicBezTo>
                <a:close/>
                <a:moveTo>
                  <a:pt x="91" y="47"/>
                </a:moveTo>
                <a:cubicBezTo>
                  <a:pt x="91" y="86"/>
                  <a:pt x="91" y="86"/>
                  <a:pt x="91" y="86"/>
                </a:cubicBezTo>
                <a:cubicBezTo>
                  <a:pt x="90" y="86"/>
                  <a:pt x="89" y="86"/>
                  <a:pt x="88" y="86"/>
                </a:cubicBezTo>
                <a:cubicBezTo>
                  <a:pt x="88" y="51"/>
                  <a:pt x="88" y="51"/>
                  <a:pt x="88" y="51"/>
                </a:cubicBezTo>
                <a:cubicBezTo>
                  <a:pt x="91" y="47"/>
                  <a:pt x="91" y="47"/>
                  <a:pt x="91" y="47"/>
                </a:cubicBezTo>
                <a:close/>
                <a:moveTo>
                  <a:pt x="84" y="55"/>
                </a:moveTo>
                <a:cubicBezTo>
                  <a:pt x="84" y="86"/>
                  <a:pt x="84" y="86"/>
                  <a:pt x="84" y="86"/>
                </a:cubicBezTo>
                <a:cubicBezTo>
                  <a:pt x="83" y="86"/>
                  <a:pt x="82" y="86"/>
                  <a:pt x="81" y="86"/>
                </a:cubicBezTo>
                <a:cubicBezTo>
                  <a:pt x="81" y="59"/>
                  <a:pt x="81" y="59"/>
                  <a:pt x="81" y="59"/>
                </a:cubicBezTo>
                <a:cubicBezTo>
                  <a:pt x="84" y="55"/>
                  <a:pt x="84" y="55"/>
                  <a:pt x="84" y="55"/>
                </a:cubicBezTo>
                <a:close/>
                <a:moveTo>
                  <a:pt x="77" y="59"/>
                </a:moveTo>
                <a:cubicBezTo>
                  <a:pt x="77" y="86"/>
                  <a:pt x="77" y="86"/>
                  <a:pt x="77" y="86"/>
                </a:cubicBezTo>
                <a:cubicBezTo>
                  <a:pt x="76" y="86"/>
                  <a:pt x="75" y="86"/>
                  <a:pt x="74" y="86"/>
                </a:cubicBezTo>
                <a:cubicBezTo>
                  <a:pt x="74" y="56"/>
                  <a:pt x="74" y="56"/>
                  <a:pt x="74" y="56"/>
                </a:cubicBezTo>
                <a:cubicBezTo>
                  <a:pt x="77" y="59"/>
                  <a:pt x="77" y="59"/>
                  <a:pt x="77" y="59"/>
                </a:cubicBezTo>
                <a:close/>
                <a:moveTo>
                  <a:pt x="70" y="54"/>
                </a:moveTo>
                <a:cubicBezTo>
                  <a:pt x="70" y="86"/>
                  <a:pt x="70" y="86"/>
                  <a:pt x="70" y="86"/>
                </a:cubicBezTo>
                <a:cubicBezTo>
                  <a:pt x="69" y="86"/>
                  <a:pt x="68" y="86"/>
                  <a:pt x="66" y="86"/>
                </a:cubicBezTo>
                <a:cubicBezTo>
                  <a:pt x="66" y="57"/>
                  <a:pt x="66" y="57"/>
                  <a:pt x="66" y="57"/>
                </a:cubicBezTo>
                <a:cubicBezTo>
                  <a:pt x="70" y="54"/>
                  <a:pt x="70" y="54"/>
                  <a:pt x="70" y="54"/>
                </a:cubicBezTo>
                <a:close/>
                <a:moveTo>
                  <a:pt x="63" y="59"/>
                </a:moveTo>
                <a:cubicBezTo>
                  <a:pt x="63" y="86"/>
                  <a:pt x="63" y="86"/>
                  <a:pt x="63" y="86"/>
                </a:cubicBezTo>
                <a:cubicBezTo>
                  <a:pt x="62" y="86"/>
                  <a:pt x="60" y="86"/>
                  <a:pt x="59" y="86"/>
                </a:cubicBezTo>
                <a:cubicBezTo>
                  <a:pt x="59" y="62"/>
                  <a:pt x="59" y="62"/>
                  <a:pt x="59" y="62"/>
                </a:cubicBezTo>
                <a:cubicBezTo>
                  <a:pt x="63" y="59"/>
                  <a:pt x="63" y="59"/>
                  <a:pt x="63" y="59"/>
                </a:cubicBezTo>
                <a:close/>
                <a:moveTo>
                  <a:pt x="56" y="65"/>
                </a:moveTo>
                <a:cubicBezTo>
                  <a:pt x="56" y="86"/>
                  <a:pt x="56" y="86"/>
                  <a:pt x="56" y="86"/>
                </a:cubicBezTo>
                <a:cubicBezTo>
                  <a:pt x="54" y="86"/>
                  <a:pt x="53" y="86"/>
                  <a:pt x="52" y="86"/>
                </a:cubicBezTo>
                <a:cubicBezTo>
                  <a:pt x="52" y="68"/>
                  <a:pt x="52" y="68"/>
                  <a:pt x="52" y="68"/>
                </a:cubicBezTo>
                <a:cubicBezTo>
                  <a:pt x="56" y="65"/>
                  <a:pt x="56" y="65"/>
                  <a:pt x="56" y="65"/>
                </a:cubicBezTo>
                <a:close/>
                <a:moveTo>
                  <a:pt x="48" y="71"/>
                </a:moveTo>
                <a:cubicBezTo>
                  <a:pt x="48" y="86"/>
                  <a:pt x="48" y="86"/>
                  <a:pt x="48" y="86"/>
                </a:cubicBezTo>
                <a:cubicBezTo>
                  <a:pt x="47" y="86"/>
                  <a:pt x="46" y="86"/>
                  <a:pt x="45" y="86"/>
                </a:cubicBezTo>
                <a:cubicBezTo>
                  <a:pt x="45" y="73"/>
                  <a:pt x="45" y="73"/>
                  <a:pt x="45" y="73"/>
                </a:cubicBezTo>
                <a:cubicBezTo>
                  <a:pt x="48" y="71"/>
                  <a:pt x="48" y="71"/>
                  <a:pt x="48" y="71"/>
                </a:cubicBezTo>
                <a:close/>
                <a:moveTo>
                  <a:pt x="41" y="75"/>
                </a:moveTo>
                <a:cubicBezTo>
                  <a:pt x="41" y="86"/>
                  <a:pt x="41" y="86"/>
                  <a:pt x="41" y="86"/>
                </a:cubicBezTo>
                <a:cubicBezTo>
                  <a:pt x="40" y="86"/>
                  <a:pt x="39" y="86"/>
                  <a:pt x="38" y="86"/>
                </a:cubicBezTo>
                <a:cubicBezTo>
                  <a:pt x="38" y="72"/>
                  <a:pt x="38" y="72"/>
                  <a:pt x="38" y="72"/>
                </a:cubicBezTo>
                <a:cubicBezTo>
                  <a:pt x="41" y="75"/>
                  <a:pt x="41" y="75"/>
                  <a:pt x="41" y="75"/>
                </a:cubicBezTo>
                <a:close/>
                <a:moveTo>
                  <a:pt x="34" y="70"/>
                </a:moveTo>
                <a:cubicBezTo>
                  <a:pt x="34" y="86"/>
                  <a:pt x="34" y="86"/>
                  <a:pt x="34" y="86"/>
                </a:cubicBezTo>
                <a:cubicBezTo>
                  <a:pt x="33" y="86"/>
                  <a:pt x="32" y="86"/>
                  <a:pt x="31" y="86"/>
                </a:cubicBezTo>
                <a:cubicBezTo>
                  <a:pt x="31" y="67"/>
                  <a:pt x="31" y="67"/>
                  <a:pt x="31" y="67"/>
                </a:cubicBezTo>
                <a:cubicBezTo>
                  <a:pt x="34" y="70"/>
                  <a:pt x="34" y="70"/>
                  <a:pt x="34" y="70"/>
                </a:cubicBezTo>
                <a:close/>
                <a:moveTo>
                  <a:pt x="27" y="67"/>
                </a:moveTo>
                <a:cubicBezTo>
                  <a:pt x="27" y="86"/>
                  <a:pt x="27" y="86"/>
                  <a:pt x="27" y="86"/>
                </a:cubicBezTo>
                <a:cubicBezTo>
                  <a:pt x="26" y="86"/>
                  <a:pt x="25" y="86"/>
                  <a:pt x="23" y="86"/>
                </a:cubicBezTo>
                <a:cubicBezTo>
                  <a:pt x="23" y="69"/>
                  <a:pt x="23" y="69"/>
                  <a:pt x="23" y="69"/>
                </a:cubicBezTo>
                <a:cubicBezTo>
                  <a:pt x="27" y="67"/>
                  <a:pt x="27" y="67"/>
                  <a:pt x="27" y="67"/>
                </a:cubicBezTo>
                <a:close/>
                <a:moveTo>
                  <a:pt x="20" y="71"/>
                </a:moveTo>
                <a:cubicBezTo>
                  <a:pt x="20" y="86"/>
                  <a:pt x="20" y="86"/>
                  <a:pt x="20" y="86"/>
                </a:cubicBezTo>
                <a:cubicBezTo>
                  <a:pt x="19" y="86"/>
                  <a:pt x="17" y="86"/>
                  <a:pt x="16" y="86"/>
                </a:cubicBezTo>
                <a:cubicBezTo>
                  <a:pt x="16" y="73"/>
                  <a:pt x="16" y="73"/>
                  <a:pt x="16" y="73"/>
                </a:cubicBezTo>
                <a:cubicBezTo>
                  <a:pt x="20" y="71"/>
                  <a:pt x="20" y="71"/>
                  <a:pt x="20" y="71"/>
                </a:cubicBezTo>
                <a:close/>
                <a:moveTo>
                  <a:pt x="5" y="79"/>
                </a:moveTo>
                <a:cubicBezTo>
                  <a:pt x="5" y="86"/>
                  <a:pt x="5" y="86"/>
                  <a:pt x="5" y="86"/>
                </a:cubicBezTo>
                <a:cubicBezTo>
                  <a:pt x="2" y="86"/>
                  <a:pt x="2" y="86"/>
                  <a:pt x="2" y="86"/>
                </a:cubicBezTo>
                <a:cubicBezTo>
                  <a:pt x="2" y="76"/>
                  <a:pt x="2" y="76"/>
                  <a:pt x="2" y="76"/>
                </a:cubicBezTo>
                <a:cubicBezTo>
                  <a:pt x="4" y="80"/>
                  <a:pt x="4" y="80"/>
                  <a:pt x="4" y="80"/>
                </a:cubicBezTo>
                <a:cubicBezTo>
                  <a:pt x="5" y="79"/>
                  <a:pt x="5" y="79"/>
                  <a:pt x="5" y="79"/>
                </a:cubicBezTo>
                <a:close/>
                <a:moveTo>
                  <a:pt x="0" y="58"/>
                </a:moveTo>
                <a:cubicBezTo>
                  <a:pt x="7" y="70"/>
                  <a:pt x="7" y="70"/>
                  <a:pt x="7" y="70"/>
                </a:cubicBezTo>
                <a:cubicBezTo>
                  <a:pt x="29" y="57"/>
                  <a:pt x="29" y="57"/>
                  <a:pt x="29" y="57"/>
                </a:cubicBezTo>
                <a:cubicBezTo>
                  <a:pt x="38" y="64"/>
                  <a:pt x="38" y="64"/>
                  <a:pt x="38" y="64"/>
                </a:cubicBezTo>
                <a:cubicBezTo>
                  <a:pt x="42" y="66"/>
                  <a:pt x="42" y="66"/>
                  <a:pt x="42" y="66"/>
                </a:cubicBezTo>
                <a:cubicBezTo>
                  <a:pt x="46" y="63"/>
                  <a:pt x="46" y="63"/>
                  <a:pt x="46" y="63"/>
                </a:cubicBezTo>
                <a:cubicBezTo>
                  <a:pt x="70" y="45"/>
                  <a:pt x="70" y="45"/>
                  <a:pt x="70" y="45"/>
                </a:cubicBezTo>
                <a:cubicBezTo>
                  <a:pt x="73" y="47"/>
                  <a:pt x="73" y="47"/>
                  <a:pt x="73" y="47"/>
                </a:cubicBezTo>
                <a:cubicBezTo>
                  <a:pt x="78" y="51"/>
                  <a:pt x="78" y="51"/>
                  <a:pt x="78" y="51"/>
                </a:cubicBezTo>
                <a:cubicBezTo>
                  <a:pt x="82" y="46"/>
                  <a:pt x="82" y="46"/>
                  <a:pt x="82" y="46"/>
                </a:cubicBezTo>
                <a:cubicBezTo>
                  <a:pt x="104" y="22"/>
                  <a:pt x="104" y="22"/>
                  <a:pt x="104" y="22"/>
                </a:cubicBezTo>
                <a:cubicBezTo>
                  <a:pt x="109" y="26"/>
                  <a:pt x="109" y="26"/>
                  <a:pt x="109" y="26"/>
                </a:cubicBezTo>
                <a:cubicBezTo>
                  <a:pt x="111" y="13"/>
                  <a:pt x="111" y="13"/>
                  <a:pt x="111" y="13"/>
                </a:cubicBezTo>
                <a:cubicBezTo>
                  <a:pt x="113" y="0"/>
                  <a:pt x="113" y="0"/>
                  <a:pt x="113" y="0"/>
                </a:cubicBezTo>
                <a:cubicBezTo>
                  <a:pt x="101" y="5"/>
                  <a:pt x="101" y="5"/>
                  <a:pt x="101" y="5"/>
                </a:cubicBezTo>
                <a:cubicBezTo>
                  <a:pt x="89" y="10"/>
                  <a:pt x="89" y="10"/>
                  <a:pt x="89" y="10"/>
                </a:cubicBezTo>
                <a:cubicBezTo>
                  <a:pt x="93" y="13"/>
                  <a:pt x="93" y="13"/>
                  <a:pt x="93" y="13"/>
                </a:cubicBezTo>
                <a:cubicBezTo>
                  <a:pt x="76" y="32"/>
                  <a:pt x="76" y="32"/>
                  <a:pt x="76" y="32"/>
                </a:cubicBezTo>
                <a:cubicBezTo>
                  <a:pt x="74" y="31"/>
                  <a:pt x="74" y="31"/>
                  <a:pt x="74" y="31"/>
                </a:cubicBezTo>
                <a:cubicBezTo>
                  <a:pt x="70" y="28"/>
                  <a:pt x="70" y="28"/>
                  <a:pt x="70" y="28"/>
                </a:cubicBezTo>
                <a:cubicBezTo>
                  <a:pt x="65" y="31"/>
                  <a:pt x="65" y="31"/>
                  <a:pt x="65" y="31"/>
                </a:cubicBezTo>
                <a:cubicBezTo>
                  <a:pt x="42" y="49"/>
                  <a:pt x="42" y="49"/>
                  <a:pt x="42" y="49"/>
                </a:cubicBezTo>
                <a:cubicBezTo>
                  <a:pt x="33" y="43"/>
                  <a:pt x="33" y="43"/>
                  <a:pt x="33" y="43"/>
                </a:cubicBezTo>
                <a:cubicBezTo>
                  <a:pt x="29" y="41"/>
                  <a:pt x="29" y="41"/>
                  <a:pt x="29" y="41"/>
                </a:cubicBezTo>
                <a:cubicBezTo>
                  <a:pt x="25" y="43"/>
                  <a:pt x="25" y="43"/>
                  <a:pt x="25" y="43"/>
                </a:cubicBezTo>
                <a:cubicBezTo>
                  <a:pt x="0" y="58"/>
                  <a:pt x="0" y="58"/>
                  <a:pt x="0" y="58"/>
                </a:cubicBezTo>
                <a:close/>
                <a:moveTo>
                  <a:pt x="13" y="75"/>
                </a:moveTo>
                <a:cubicBezTo>
                  <a:pt x="13" y="86"/>
                  <a:pt x="13" y="86"/>
                  <a:pt x="13" y="86"/>
                </a:cubicBezTo>
                <a:cubicBezTo>
                  <a:pt x="11" y="86"/>
                  <a:pt x="10" y="86"/>
                  <a:pt x="9" y="86"/>
                </a:cubicBezTo>
                <a:cubicBezTo>
                  <a:pt x="9" y="77"/>
                  <a:pt x="9" y="77"/>
                  <a:pt x="9" y="77"/>
                </a:cubicBezTo>
                <a:cubicBezTo>
                  <a:pt x="13" y="75"/>
                  <a:pt x="13" y="75"/>
                  <a:pt x="13" y="75"/>
                </a:cubicBezTo>
                <a:close/>
                <a:moveTo>
                  <a:pt x="21" y="22"/>
                </a:moveTo>
                <a:cubicBezTo>
                  <a:pt x="23" y="17"/>
                  <a:pt x="23" y="17"/>
                  <a:pt x="23" y="17"/>
                </a:cubicBezTo>
                <a:cubicBezTo>
                  <a:pt x="31" y="12"/>
                  <a:pt x="31" y="12"/>
                  <a:pt x="31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3" y="19"/>
                  <a:pt x="43" y="19"/>
                  <a:pt x="43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21"/>
                  <a:pt x="49" y="21"/>
                  <a:pt x="49" y="21"/>
                </a:cubicBezTo>
                <a:cubicBezTo>
                  <a:pt x="41" y="22"/>
                  <a:pt x="41" y="22"/>
                  <a:pt x="41" y="22"/>
                </a:cubicBezTo>
                <a:cubicBezTo>
                  <a:pt x="39" y="19"/>
                  <a:pt x="39" y="19"/>
                  <a:pt x="39" y="19"/>
                </a:cubicBezTo>
                <a:cubicBezTo>
                  <a:pt x="37" y="26"/>
                  <a:pt x="37" y="26"/>
                  <a:pt x="37" y="26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44"/>
                  <a:pt x="43" y="44"/>
                  <a:pt x="43" y="44"/>
                </a:cubicBezTo>
                <a:cubicBezTo>
                  <a:pt x="41" y="44"/>
                  <a:pt x="41" y="44"/>
                  <a:pt x="41" y="44"/>
                </a:cubicBezTo>
                <a:cubicBezTo>
                  <a:pt x="39" y="35"/>
                  <a:pt x="39" y="35"/>
                  <a:pt x="39" y="35"/>
                </a:cubicBezTo>
                <a:cubicBezTo>
                  <a:pt x="34" y="31"/>
                  <a:pt x="34" y="31"/>
                  <a:pt x="34" y="31"/>
                </a:cubicBezTo>
                <a:cubicBezTo>
                  <a:pt x="32" y="33"/>
                  <a:pt x="31" y="38"/>
                  <a:pt x="31" y="38"/>
                </a:cubicBezTo>
                <a:cubicBezTo>
                  <a:pt x="21" y="40"/>
                  <a:pt x="21" y="40"/>
                  <a:pt x="21" y="40"/>
                </a:cubicBezTo>
                <a:cubicBezTo>
                  <a:pt x="20" y="38"/>
                  <a:pt x="20" y="38"/>
                  <a:pt x="20" y="38"/>
                </a:cubicBezTo>
                <a:cubicBezTo>
                  <a:pt x="27" y="35"/>
                  <a:pt x="27" y="35"/>
                  <a:pt x="27" y="35"/>
                </a:cubicBezTo>
                <a:cubicBezTo>
                  <a:pt x="29" y="25"/>
                  <a:pt x="29" y="25"/>
                  <a:pt x="29" y="25"/>
                </a:cubicBezTo>
                <a:cubicBezTo>
                  <a:pt x="30" y="17"/>
                  <a:pt x="30" y="17"/>
                  <a:pt x="30" y="17"/>
                </a:cubicBezTo>
                <a:cubicBezTo>
                  <a:pt x="26" y="18"/>
                  <a:pt x="26" y="18"/>
                  <a:pt x="26" y="18"/>
                </a:cubicBezTo>
                <a:cubicBezTo>
                  <a:pt x="23" y="24"/>
                  <a:pt x="23" y="24"/>
                  <a:pt x="23" y="24"/>
                </a:cubicBezTo>
                <a:lnTo>
                  <a:pt x="21" y="22"/>
                </a:lnTo>
                <a:close/>
              </a:path>
            </a:pathLst>
          </a:custGeom>
          <a:solidFill>
            <a:srgbClr val="157E9F"/>
          </a:solidFill>
          <a:ln>
            <a:noFill/>
          </a:ln>
        </p:spPr>
        <p:txBody>
          <a:bodyPr/>
          <a:lstStyle/>
          <a:p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37" name="组合 123"/>
          <p:cNvGrpSpPr/>
          <p:nvPr/>
        </p:nvGrpSpPr>
        <p:grpSpPr bwMode="auto">
          <a:xfrm>
            <a:off x="4573588" y="2089150"/>
            <a:ext cx="3044825" cy="3765550"/>
            <a:chOff x="5267580" y="1548023"/>
            <a:chExt cx="2107429" cy="2606514"/>
          </a:xfrm>
        </p:grpSpPr>
        <p:sp>
          <p:nvSpPr>
            <p:cNvPr id="40" name="任意多边形 124"/>
            <p:cNvSpPr/>
            <p:nvPr/>
          </p:nvSpPr>
          <p:spPr>
            <a:xfrm rot="4030947" flipV="1">
              <a:off x="5092211" y="1881622"/>
              <a:ext cx="2446079" cy="1945910"/>
            </a:xfrm>
            <a:custGeom>
              <a:avLst/>
              <a:gdLst>
                <a:gd name="connsiteX0" fmla="*/ 0 w 1824946"/>
                <a:gd name="connsiteY0" fmla="*/ 622713 h 1451361"/>
                <a:gd name="connsiteX1" fmla="*/ 354049 w 1824946"/>
                <a:gd name="connsiteY1" fmla="*/ 1451361 h 1451361"/>
                <a:gd name="connsiteX2" fmla="*/ 821076 w 1824946"/>
                <a:gd name="connsiteY2" fmla="*/ 1084703 h 1451361"/>
                <a:gd name="connsiteX3" fmla="*/ 834779 w 1824946"/>
                <a:gd name="connsiteY3" fmla="*/ 924402 h 1451361"/>
                <a:gd name="connsiteX4" fmla="*/ 826580 w 1824946"/>
                <a:gd name="connsiteY4" fmla="*/ 874236 h 1451361"/>
                <a:gd name="connsiteX5" fmla="*/ 977197 w 1824946"/>
                <a:gd name="connsiteY5" fmla="*/ 810869 h 1451361"/>
                <a:gd name="connsiteX6" fmla="*/ 977197 w 1824946"/>
                <a:gd name="connsiteY6" fmla="*/ 810868 h 1451361"/>
                <a:gd name="connsiteX7" fmla="*/ 1081953 w 1824946"/>
                <a:gd name="connsiteY7" fmla="*/ 766794 h 1451361"/>
                <a:gd name="connsiteX8" fmla="*/ 1112083 w 1824946"/>
                <a:gd name="connsiteY8" fmla="*/ 807733 h 1451361"/>
                <a:gd name="connsiteX9" fmla="*/ 1236264 w 1824946"/>
                <a:gd name="connsiteY9" fmla="*/ 910023 h 1451361"/>
                <a:gd name="connsiteX10" fmla="*/ 1824946 w 1824946"/>
                <a:gd name="connsiteY10" fmla="*/ 832522 h 1451361"/>
                <a:gd name="connsiteX11" fmla="*/ 1480104 w 1824946"/>
                <a:gd name="connsiteY11" fmla="*/ 0 h 1451361"/>
                <a:gd name="connsiteX12" fmla="*/ 1009041 w 1824946"/>
                <a:gd name="connsiteY12" fmla="*/ 361459 h 1451361"/>
                <a:gd name="connsiteX13" fmla="*/ 993562 w 1824946"/>
                <a:gd name="connsiteY13" fmla="*/ 521599 h 1451361"/>
                <a:gd name="connsiteX14" fmla="*/ 1002021 w 1824946"/>
                <a:gd name="connsiteY14" fmla="*/ 577216 h 1451361"/>
                <a:gd name="connsiteX15" fmla="*/ 851550 w 1824946"/>
                <a:gd name="connsiteY15" fmla="*/ 640523 h 1451361"/>
                <a:gd name="connsiteX16" fmla="*/ 851551 w 1824946"/>
                <a:gd name="connsiteY16" fmla="*/ 640524 h 1451361"/>
                <a:gd name="connsiteX17" fmla="*/ 746941 w 1824946"/>
                <a:gd name="connsiteY17" fmla="*/ 684535 h 1451361"/>
                <a:gd name="connsiteX18" fmla="*/ 713095 w 1824946"/>
                <a:gd name="connsiteY18" fmla="*/ 639599 h 1451361"/>
                <a:gd name="connsiteX19" fmla="*/ 587787 w 1824946"/>
                <a:gd name="connsiteY19" fmla="*/ 538691 h 1451361"/>
                <a:gd name="connsiteX20" fmla="*/ 0 w 1824946"/>
                <a:gd name="connsiteY20" fmla="*/ 622713 h 145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24946" h="1451361">
                  <a:moveTo>
                    <a:pt x="0" y="622713"/>
                  </a:moveTo>
                  <a:lnTo>
                    <a:pt x="354049" y="1451361"/>
                  </a:lnTo>
                  <a:cubicBezTo>
                    <a:pt x="574762" y="1448915"/>
                    <a:pt x="766315" y="1298529"/>
                    <a:pt x="821076" y="1084703"/>
                  </a:cubicBezTo>
                  <a:cubicBezTo>
                    <a:pt x="834767" y="1031246"/>
                    <a:pt x="839054" y="977157"/>
                    <a:pt x="834779" y="924402"/>
                  </a:cubicBezTo>
                  <a:lnTo>
                    <a:pt x="826580" y="874236"/>
                  </a:lnTo>
                  <a:lnTo>
                    <a:pt x="977197" y="810869"/>
                  </a:lnTo>
                  <a:lnTo>
                    <a:pt x="977197" y="810868"/>
                  </a:lnTo>
                  <a:lnTo>
                    <a:pt x="1081953" y="766794"/>
                  </a:lnTo>
                  <a:lnTo>
                    <a:pt x="1112083" y="807733"/>
                  </a:lnTo>
                  <a:cubicBezTo>
                    <a:pt x="1146809" y="847677"/>
                    <a:pt x="1188475" y="882432"/>
                    <a:pt x="1236264" y="910023"/>
                  </a:cubicBezTo>
                  <a:cubicBezTo>
                    <a:pt x="1427419" y="1020387"/>
                    <a:pt x="1668869" y="988599"/>
                    <a:pt x="1824946" y="832522"/>
                  </a:cubicBezTo>
                  <a:lnTo>
                    <a:pt x="1480104" y="0"/>
                  </a:lnTo>
                  <a:cubicBezTo>
                    <a:pt x="1259377" y="0"/>
                    <a:pt x="1066169" y="148253"/>
                    <a:pt x="1009041" y="361459"/>
                  </a:cubicBezTo>
                  <a:cubicBezTo>
                    <a:pt x="994759" y="414760"/>
                    <a:pt x="989873" y="468799"/>
                    <a:pt x="993562" y="521599"/>
                  </a:cubicBezTo>
                  <a:lnTo>
                    <a:pt x="1002021" y="577216"/>
                  </a:lnTo>
                  <a:lnTo>
                    <a:pt x="851550" y="640523"/>
                  </a:lnTo>
                  <a:lnTo>
                    <a:pt x="851551" y="640524"/>
                  </a:lnTo>
                  <a:lnTo>
                    <a:pt x="746941" y="684535"/>
                  </a:lnTo>
                  <a:lnTo>
                    <a:pt x="713095" y="639599"/>
                  </a:lnTo>
                  <a:cubicBezTo>
                    <a:pt x="677927" y="600042"/>
                    <a:pt x="635878" y="565750"/>
                    <a:pt x="587787" y="538691"/>
                  </a:cubicBezTo>
                  <a:cubicBezTo>
                    <a:pt x="395421" y="430452"/>
                    <a:pt x="154338" y="464915"/>
                    <a:pt x="0" y="622713"/>
                  </a:cubicBezTo>
                  <a:close/>
                </a:path>
              </a:pathLst>
            </a:custGeom>
            <a:noFill/>
            <a:ln w="254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1" name="任意多边形 125"/>
            <p:cNvSpPr/>
            <p:nvPr/>
          </p:nvSpPr>
          <p:spPr>
            <a:xfrm>
              <a:off x="5797184" y="2144708"/>
              <a:ext cx="1042727" cy="437349"/>
            </a:xfrm>
            <a:custGeom>
              <a:avLst/>
              <a:gdLst>
                <a:gd name="connsiteX0" fmla="*/ 6825 w 948196"/>
                <a:gd name="connsiteY0" fmla="*/ 0 h 541796"/>
                <a:gd name="connsiteX1" fmla="*/ 941372 w 948196"/>
                <a:gd name="connsiteY1" fmla="*/ 0 h 541796"/>
                <a:gd name="connsiteX2" fmla="*/ 948196 w 948196"/>
                <a:gd name="connsiteY2" fmla="*/ 67698 h 541796"/>
                <a:gd name="connsiteX3" fmla="*/ 474098 w 948196"/>
                <a:gd name="connsiteY3" fmla="*/ 541796 h 541796"/>
                <a:gd name="connsiteX4" fmla="*/ 0 w 948196"/>
                <a:gd name="connsiteY4" fmla="*/ 67698 h 541796"/>
                <a:gd name="connsiteX0-1" fmla="*/ 6825 w 948196"/>
                <a:gd name="connsiteY0-2" fmla="*/ 0 h 541796"/>
                <a:gd name="connsiteX1-3" fmla="*/ 201199 w 948196"/>
                <a:gd name="connsiteY1-4" fmla="*/ 233744 h 541796"/>
                <a:gd name="connsiteX2-5" fmla="*/ 941372 w 948196"/>
                <a:gd name="connsiteY2-6" fmla="*/ 0 h 541796"/>
                <a:gd name="connsiteX3-7" fmla="*/ 948196 w 948196"/>
                <a:gd name="connsiteY3-8" fmla="*/ 67698 h 541796"/>
                <a:gd name="connsiteX4-9" fmla="*/ 474098 w 948196"/>
                <a:gd name="connsiteY4-10" fmla="*/ 541796 h 541796"/>
                <a:gd name="connsiteX5" fmla="*/ 0 w 948196"/>
                <a:gd name="connsiteY5" fmla="*/ 67698 h 541796"/>
                <a:gd name="connsiteX6" fmla="*/ 6825 w 948196"/>
                <a:gd name="connsiteY6" fmla="*/ 0 h 541796"/>
                <a:gd name="connsiteX0-11" fmla="*/ 6825 w 948196"/>
                <a:gd name="connsiteY0-12" fmla="*/ 95589 h 637385"/>
                <a:gd name="connsiteX1-13" fmla="*/ 201199 w 948196"/>
                <a:gd name="connsiteY1-14" fmla="*/ 329333 h 637385"/>
                <a:gd name="connsiteX2-15" fmla="*/ 941372 w 948196"/>
                <a:gd name="connsiteY2-16" fmla="*/ 95589 h 637385"/>
                <a:gd name="connsiteX3-17" fmla="*/ 948196 w 948196"/>
                <a:gd name="connsiteY3-18" fmla="*/ 163287 h 637385"/>
                <a:gd name="connsiteX4-19" fmla="*/ 474098 w 948196"/>
                <a:gd name="connsiteY4-20" fmla="*/ 637385 h 637385"/>
                <a:gd name="connsiteX5-21" fmla="*/ 0 w 948196"/>
                <a:gd name="connsiteY5-22" fmla="*/ 163287 h 637385"/>
                <a:gd name="connsiteX6-23" fmla="*/ 6825 w 948196"/>
                <a:gd name="connsiteY6-24" fmla="*/ 95589 h 6373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23" y="connsiteY6-24"/>
                </a:cxn>
              </a:cxnLst>
              <a:rect l="l" t="t" r="r" b="b"/>
              <a:pathLst>
                <a:path w="948196" h="637385">
                  <a:moveTo>
                    <a:pt x="6825" y="95589"/>
                  </a:moveTo>
                  <a:cubicBezTo>
                    <a:pt x="107760" y="99146"/>
                    <a:pt x="100264" y="325776"/>
                    <a:pt x="201199" y="329333"/>
                  </a:cubicBezTo>
                  <a:cubicBezTo>
                    <a:pt x="788701" y="-293870"/>
                    <a:pt x="694648" y="173504"/>
                    <a:pt x="941372" y="95589"/>
                  </a:cubicBezTo>
                  <a:lnTo>
                    <a:pt x="948196" y="163287"/>
                  </a:lnTo>
                  <a:cubicBezTo>
                    <a:pt x="948196" y="425124"/>
                    <a:pt x="735935" y="637385"/>
                    <a:pt x="474098" y="637385"/>
                  </a:cubicBezTo>
                  <a:cubicBezTo>
                    <a:pt x="212261" y="637385"/>
                    <a:pt x="0" y="425124"/>
                    <a:pt x="0" y="163287"/>
                  </a:cubicBezTo>
                  <a:lnTo>
                    <a:pt x="6825" y="95589"/>
                  </a:ln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2" name="等腰三角形 36"/>
            <p:cNvSpPr/>
            <p:nvPr/>
          </p:nvSpPr>
          <p:spPr>
            <a:xfrm>
              <a:off x="5797184" y="3454559"/>
              <a:ext cx="1074591" cy="384604"/>
            </a:xfrm>
            <a:custGeom>
              <a:avLst/>
              <a:gdLst>
                <a:gd name="connsiteX0" fmla="*/ 0 w 801242"/>
                <a:gd name="connsiteY0" fmla="*/ 228787 h 228787"/>
                <a:gd name="connsiteX1" fmla="*/ 386111 w 801242"/>
                <a:gd name="connsiteY1" fmla="*/ 0 h 228787"/>
                <a:gd name="connsiteX2" fmla="*/ 801242 w 801242"/>
                <a:gd name="connsiteY2" fmla="*/ 228787 h 228787"/>
                <a:gd name="connsiteX3" fmla="*/ 0 w 801242"/>
                <a:gd name="connsiteY3" fmla="*/ 228787 h 228787"/>
                <a:gd name="connsiteX0-1" fmla="*/ 0 w 801242"/>
                <a:gd name="connsiteY0-2" fmla="*/ 185244 h 185244"/>
                <a:gd name="connsiteX1-3" fmla="*/ 386111 w 801242"/>
                <a:gd name="connsiteY1-4" fmla="*/ 0 h 185244"/>
                <a:gd name="connsiteX2-5" fmla="*/ 801242 w 801242"/>
                <a:gd name="connsiteY2-6" fmla="*/ 185244 h 185244"/>
                <a:gd name="connsiteX3-7" fmla="*/ 0 w 801242"/>
                <a:gd name="connsiteY3-8" fmla="*/ 185244 h 185244"/>
                <a:gd name="connsiteX0-9" fmla="*/ 0 w 801242"/>
                <a:gd name="connsiteY0-10" fmla="*/ 228786 h 228786"/>
                <a:gd name="connsiteX1-11" fmla="*/ 386111 w 801242"/>
                <a:gd name="connsiteY1-12" fmla="*/ 0 h 228786"/>
                <a:gd name="connsiteX2-13" fmla="*/ 801242 w 801242"/>
                <a:gd name="connsiteY2-14" fmla="*/ 228786 h 228786"/>
                <a:gd name="connsiteX3-15" fmla="*/ 0 w 801242"/>
                <a:gd name="connsiteY3-16" fmla="*/ 228786 h 228786"/>
                <a:gd name="connsiteX0-17" fmla="*/ 0 w 801242"/>
                <a:gd name="connsiteY0-18" fmla="*/ 228786 h 228786"/>
                <a:gd name="connsiteX1-19" fmla="*/ 458682 w 801242"/>
                <a:gd name="connsiteY1-20" fmla="*/ 0 h 228786"/>
                <a:gd name="connsiteX2-21" fmla="*/ 801242 w 801242"/>
                <a:gd name="connsiteY2-22" fmla="*/ 228786 h 228786"/>
                <a:gd name="connsiteX3-23" fmla="*/ 0 w 801242"/>
                <a:gd name="connsiteY3-24" fmla="*/ 228786 h 228786"/>
                <a:gd name="connsiteX0-25" fmla="*/ 0 w 801242"/>
                <a:gd name="connsiteY0-26" fmla="*/ 228786 h 228786"/>
                <a:gd name="connsiteX1-27" fmla="*/ 458682 w 801242"/>
                <a:gd name="connsiteY1-28" fmla="*/ 0 h 228786"/>
                <a:gd name="connsiteX2-29" fmla="*/ 801242 w 801242"/>
                <a:gd name="connsiteY2-30" fmla="*/ 228786 h 228786"/>
                <a:gd name="connsiteX3-31" fmla="*/ 0 w 801242"/>
                <a:gd name="connsiteY3-32" fmla="*/ 228786 h 228786"/>
                <a:gd name="connsiteX0-33" fmla="*/ 0 w 801242"/>
                <a:gd name="connsiteY0-34" fmla="*/ 228786 h 228786"/>
                <a:gd name="connsiteX1-35" fmla="*/ 458682 w 801242"/>
                <a:gd name="connsiteY1-36" fmla="*/ 0 h 228786"/>
                <a:gd name="connsiteX2-37" fmla="*/ 801242 w 801242"/>
                <a:gd name="connsiteY2-38" fmla="*/ 228786 h 228786"/>
                <a:gd name="connsiteX3-39" fmla="*/ 0 w 801242"/>
                <a:gd name="connsiteY3-40" fmla="*/ 228786 h 228786"/>
                <a:gd name="connsiteX0-41" fmla="*/ 0 w 801242"/>
                <a:gd name="connsiteY0-42" fmla="*/ 286843 h 286843"/>
                <a:gd name="connsiteX1-43" fmla="*/ 400624 w 801242"/>
                <a:gd name="connsiteY1-44" fmla="*/ 0 h 286843"/>
                <a:gd name="connsiteX2-45" fmla="*/ 801242 w 801242"/>
                <a:gd name="connsiteY2-46" fmla="*/ 286843 h 286843"/>
                <a:gd name="connsiteX3-47" fmla="*/ 0 w 801242"/>
                <a:gd name="connsiteY3-48" fmla="*/ 286843 h 286843"/>
                <a:gd name="connsiteX0-49" fmla="*/ 0 w 801242"/>
                <a:gd name="connsiteY0-50" fmla="*/ 301357 h 301357"/>
                <a:gd name="connsiteX1-51" fmla="*/ 487710 w 801242"/>
                <a:gd name="connsiteY1-52" fmla="*/ 0 h 301357"/>
                <a:gd name="connsiteX2-53" fmla="*/ 801242 w 801242"/>
                <a:gd name="connsiteY2-54" fmla="*/ 301357 h 301357"/>
                <a:gd name="connsiteX3-55" fmla="*/ 0 w 801242"/>
                <a:gd name="connsiteY3-56" fmla="*/ 301357 h 301357"/>
                <a:gd name="connsiteX0-57" fmla="*/ 0 w 801242"/>
                <a:gd name="connsiteY0-58" fmla="*/ 359415 h 359415"/>
                <a:gd name="connsiteX1-59" fmla="*/ 415139 w 801242"/>
                <a:gd name="connsiteY1-60" fmla="*/ 0 h 359415"/>
                <a:gd name="connsiteX2-61" fmla="*/ 801242 w 801242"/>
                <a:gd name="connsiteY2-62" fmla="*/ 359415 h 359415"/>
                <a:gd name="connsiteX3-63" fmla="*/ 0 w 801242"/>
                <a:gd name="connsiteY3-64" fmla="*/ 359415 h 359415"/>
                <a:gd name="connsiteX0-65" fmla="*/ 0 w 801242"/>
                <a:gd name="connsiteY0-66" fmla="*/ 272329 h 272329"/>
                <a:gd name="connsiteX1-67" fmla="*/ 458682 w 801242"/>
                <a:gd name="connsiteY1-68" fmla="*/ 0 h 272329"/>
                <a:gd name="connsiteX2-69" fmla="*/ 801242 w 801242"/>
                <a:gd name="connsiteY2-70" fmla="*/ 272329 h 272329"/>
                <a:gd name="connsiteX3-71" fmla="*/ 0 w 801242"/>
                <a:gd name="connsiteY3-72" fmla="*/ 272329 h 272329"/>
                <a:gd name="connsiteX0-73" fmla="*/ 0 w 801242"/>
                <a:gd name="connsiteY0-74" fmla="*/ 330386 h 330386"/>
                <a:gd name="connsiteX1-75" fmla="*/ 313539 w 801242"/>
                <a:gd name="connsiteY1-76" fmla="*/ 0 h 330386"/>
                <a:gd name="connsiteX2-77" fmla="*/ 801242 w 801242"/>
                <a:gd name="connsiteY2-78" fmla="*/ 330386 h 330386"/>
                <a:gd name="connsiteX3-79" fmla="*/ 0 w 801242"/>
                <a:gd name="connsiteY3-80" fmla="*/ 330386 h 330386"/>
                <a:gd name="connsiteX0-81" fmla="*/ 0 w 801242"/>
                <a:gd name="connsiteY0-82" fmla="*/ 373929 h 373929"/>
                <a:gd name="connsiteX1-83" fmla="*/ 429654 w 801242"/>
                <a:gd name="connsiteY1-84" fmla="*/ 0 h 373929"/>
                <a:gd name="connsiteX2-85" fmla="*/ 801242 w 801242"/>
                <a:gd name="connsiteY2-86" fmla="*/ 373929 h 373929"/>
                <a:gd name="connsiteX3-87" fmla="*/ 0 w 801242"/>
                <a:gd name="connsiteY3-88" fmla="*/ 373929 h 373929"/>
                <a:gd name="connsiteX0-89" fmla="*/ 0 w 801242"/>
                <a:gd name="connsiteY0-90" fmla="*/ 373929 h 373929"/>
                <a:gd name="connsiteX1-91" fmla="*/ 429654 w 801242"/>
                <a:gd name="connsiteY1-92" fmla="*/ 0 h 373929"/>
                <a:gd name="connsiteX2-93" fmla="*/ 801242 w 801242"/>
                <a:gd name="connsiteY2-94" fmla="*/ 373929 h 373929"/>
                <a:gd name="connsiteX3-95" fmla="*/ 0 w 801242"/>
                <a:gd name="connsiteY3-96" fmla="*/ 373929 h 373929"/>
                <a:gd name="connsiteX0-97" fmla="*/ 0 w 801242"/>
                <a:gd name="connsiteY0-98" fmla="*/ 373929 h 373929"/>
                <a:gd name="connsiteX1-99" fmla="*/ 429654 w 801242"/>
                <a:gd name="connsiteY1-100" fmla="*/ 0 h 373929"/>
                <a:gd name="connsiteX2-101" fmla="*/ 801242 w 801242"/>
                <a:gd name="connsiteY2-102" fmla="*/ 373929 h 373929"/>
                <a:gd name="connsiteX3-103" fmla="*/ 0 w 801242"/>
                <a:gd name="connsiteY3-104" fmla="*/ 373929 h 373929"/>
                <a:gd name="connsiteX0-105" fmla="*/ 0 w 801242"/>
                <a:gd name="connsiteY0-106" fmla="*/ 286844 h 286844"/>
                <a:gd name="connsiteX1-107" fmla="*/ 487711 w 801242"/>
                <a:gd name="connsiteY1-108" fmla="*/ 0 h 286844"/>
                <a:gd name="connsiteX2-109" fmla="*/ 801242 w 801242"/>
                <a:gd name="connsiteY2-110" fmla="*/ 286844 h 286844"/>
                <a:gd name="connsiteX3-111" fmla="*/ 0 w 801242"/>
                <a:gd name="connsiteY3-112" fmla="*/ 286844 h 286844"/>
                <a:gd name="connsiteX0-113" fmla="*/ 0 w 801242"/>
                <a:gd name="connsiteY0-114" fmla="*/ 286844 h 286844"/>
                <a:gd name="connsiteX1-115" fmla="*/ 487711 w 801242"/>
                <a:gd name="connsiteY1-116" fmla="*/ 0 h 286844"/>
                <a:gd name="connsiteX2-117" fmla="*/ 801242 w 801242"/>
                <a:gd name="connsiteY2-118" fmla="*/ 286844 h 286844"/>
                <a:gd name="connsiteX3-119" fmla="*/ 0 w 801242"/>
                <a:gd name="connsiteY3-120" fmla="*/ 286844 h 286844"/>
                <a:gd name="connsiteX0-121" fmla="*/ 0 w 801242"/>
                <a:gd name="connsiteY0-122" fmla="*/ 286844 h 286844"/>
                <a:gd name="connsiteX1-123" fmla="*/ 487711 w 801242"/>
                <a:gd name="connsiteY1-124" fmla="*/ 0 h 286844"/>
                <a:gd name="connsiteX2-125" fmla="*/ 801242 w 801242"/>
                <a:gd name="connsiteY2-126" fmla="*/ 286844 h 286844"/>
                <a:gd name="connsiteX3-127" fmla="*/ 0 w 801242"/>
                <a:gd name="connsiteY3-128" fmla="*/ 286844 h 286844"/>
                <a:gd name="connsiteX0-129" fmla="*/ 0 w 801242"/>
                <a:gd name="connsiteY0-130" fmla="*/ 287227 h 287227"/>
                <a:gd name="connsiteX1-131" fmla="*/ 487711 w 801242"/>
                <a:gd name="connsiteY1-132" fmla="*/ 383 h 287227"/>
                <a:gd name="connsiteX2-133" fmla="*/ 801242 w 801242"/>
                <a:gd name="connsiteY2-134" fmla="*/ 287227 h 287227"/>
                <a:gd name="connsiteX3-135" fmla="*/ 0 w 801242"/>
                <a:gd name="connsiteY3-136" fmla="*/ 287227 h 2872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801242" h="287227">
                  <a:moveTo>
                    <a:pt x="0" y="287227"/>
                  </a:moveTo>
                  <a:cubicBezTo>
                    <a:pt x="152894" y="210965"/>
                    <a:pt x="291276" y="-10441"/>
                    <a:pt x="487711" y="383"/>
                  </a:cubicBezTo>
                  <a:cubicBezTo>
                    <a:pt x="558355" y="18588"/>
                    <a:pt x="687055" y="210965"/>
                    <a:pt x="801242" y="287227"/>
                  </a:cubicBezTo>
                  <a:lnTo>
                    <a:pt x="0" y="287227"/>
                  </a:ln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3" name="任意多边形 128"/>
            <p:cNvSpPr/>
            <p:nvPr/>
          </p:nvSpPr>
          <p:spPr>
            <a:xfrm rot="16200000">
              <a:off x="5763618" y="1076158"/>
              <a:ext cx="1139526" cy="2083256"/>
            </a:xfrm>
            <a:custGeom>
              <a:avLst/>
              <a:gdLst>
                <a:gd name="connsiteX0" fmla="*/ 793042 w 849632"/>
                <a:gd name="connsiteY0" fmla="*/ 0 h 1553787"/>
                <a:gd name="connsiteX1" fmla="*/ 793041 w 849632"/>
                <a:gd name="connsiteY1" fmla="*/ 0 h 1553787"/>
                <a:gd name="connsiteX2" fmla="*/ 793041 w 849632"/>
                <a:gd name="connsiteY2" fmla="*/ 0 h 1553787"/>
                <a:gd name="connsiteX3" fmla="*/ 849632 w 849632"/>
                <a:gd name="connsiteY3" fmla="*/ 56591 h 1553787"/>
                <a:gd name="connsiteX4" fmla="*/ 849632 w 849632"/>
                <a:gd name="connsiteY4" fmla="*/ 1497196 h 1553787"/>
                <a:gd name="connsiteX5" fmla="*/ 793041 w 849632"/>
                <a:gd name="connsiteY5" fmla="*/ 1553787 h 1553787"/>
                <a:gd name="connsiteX6" fmla="*/ 793041 w 849632"/>
                <a:gd name="connsiteY6" fmla="*/ 1553786 h 1553787"/>
                <a:gd name="connsiteX7" fmla="*/ 736450 w 849632"/>
                <a:gd name="connsiteY7" fmla="*/ 1497195 h 1553787"/>
                <a:gd name="connsiteX8" fmla="*/ 736450 w 849632"/>
                <a:gd name="connsiteY8" fmla="*/ 1450893 h 1553787"/>
                <a:gd name="connsiteX9" fmla="*/ 58969 w 849632"/>
                <a:gd name="connsiteY9" fmla="*/ 1450893 h 1553787"/>
                <a:gd name="connsiteX10" fmla="*/ 0 w 849632"/>
                <a:gd name="connsiteY10" fmla="*/ 1391924 h 1553787"/>
                <a:gd name="connsiteX11" fmla="*/ 58969 w 849632"/>
                <a:gd name="connsiteY11" fmla="*/ 1332955 h 1553787"/>
                <a:gd name="connsiteX12" fmla="*/ 736450 w 849632"/>
                <a:gd name="connsiteY12" fmla="*/ 1332955 h 1553787"/>
                <a:gd name="connsiteX13" fmla="*/ 736450 w 849632"/>
                <a:gd name="connsiteY13" fmla="*/ 204624 h 1553787"/>
                <a:gd name="connsiteX14" fmla="*/ 58969 w 849632"/>
                <a:gd name="connsiteY14" fmla="*/ 204624 h 1553787"/>
                <a:gd name="connsiteX15" fmla="*/ 0 w 849632"/>
                <a:gd name="connsiteY15" fmla="*/ 145655 h 1553787"/>
                <a:gd name="connsiteX16" fmla="*/ 58969 w 849632"/>
                <a:gd name="connsiteY16" fmla="*/ 86686 h 1553787"/>
                <a:gd name="connsiteX17" fmla="*/ 736451 w 849632"/>
                <a:gd name="connsiteY17" fmla="*/ 86686 h 1553787"/>
                <a:gd name="connsiteX18" fmla="*/ 736451 w 849632"/>
                <a:gd name="connsiteY18" fmla="*/ 56591 h 1553787"/>
                <a:gd name="connsiteX19" fmla="*/ 753026 w 849632"/>
                <a:gd name="connsiteY19" fmla="*/ 16576 h 1553787"/>
                <a:gd name="connsiteX20" fmla="*/ 793041 w 849632"/>
                <a:gd name="connsiteY20" fmla="*/ 0 h 1553787"/>
                <a:gd name="connsiteX21" fmla="*/ 833056 w 849632"/>
                <a:gd name="connsiteY21" fmla="*/ 16576 h 1553787"/>
                <a:gd name="connsiteX22" fmla="*/ 849632 w 849632"/>
                <a:gd name="connsiteY22" fmla="*/ 56591 h 155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9632" h="1553787">
                  <a:moveTo>
                    <a:pt x="793042" y="0"/>
                  </a:moveTo>
                  <a:lnTo>
                    <a:pt x="793041" y="0"/>
                  </a:lnTo>
                  <a:lnTo>
                    <a:pt x="793041" y="0"/>
                  </a:lnTo>
                  <a:close/>
                  <a:moveTo>
                    <a:pt x="849632" y="56591"/>
                  </a:moveTo>
                  <a:lnTo>
                    <a:pt x="849632" y="1497196"/>
                  </a:lnTo>
                  <a:cubicBezTo>
                    <a:pt x="849632" y="1528450"/>
                    <a:pt x="824295" y="1553787"/>
                    <a:pt x="793041" y="1553787"/>
                  </a:cubicBezTo>
                  <a:lnTo>
                    <a:pt x="793041" y="1553786"/>
                  </a:lnTo>
                  <a:cubicBezTo>
                    <a:pt x="761787" y="1553786"/>
                    <a:pt x="736450" y="1528449"/>
                    <a:pt x="736450" y="1497195"/>
                  </a:cubicBezTo>
                  <a:lnTo>
                    <a:pt x="736450" y="1450893"/>
                  </a:lnTo>
                  <a:lnTo>
                    <a:pt x="58969" y="1450893"/>
                  </a:lnTo>
                  <a:cubicBezTo>
                    <a:pt x="26401" y="1450893"/>
                    <a:pt x="0" y="1424492"/>
                    <a:pt x="0" y="1391924"/>
                  </a:cubicBezTo>
                  <a:cubicBezTo>
                    <a:pt x="0" y="1359356"/>
                    <a:pt x="26401" y="1332955"/>
                    <a:pt x="58969" y="1332955"/>
                  </a:cubicBezTo>
                  <a:lnTo>
                    <a:pt x="736450" y="1332955"/>
                  </a:lnTo>
                  <a:lnTo>
                    <a:pt x="736450" y="204624"/>
                  </a:lnTo>
                  <a:lnTo>
                    <a:pt x="58969" y="204624"/>
                  </a:lnTo>
                  <a:cubicBezTo>
                    <a:pt x="26401" y="204624"/>
                    <a:pt x="0" y="178223"/>
                    <a:pt x="0" y="145655"/>
                  </a:cubicBezTo>
                  <a:cubicBezTo>
                    <a:pt x="0" y="113087"/>
                    <a:pt x="26401" y="86686"/>
                    <a:pt x="58969" y="86686"/>
                  </a:cubicBezTo>
                  <a:lnTo>
                    <a:pt x="736451" y="86686"/>
                  </a:lnTo>
                  <a:lnTo>
                    <a:pt x="736451" y="56591"/>
                  </a:lnTo>
                  <a:cubicBezTo>
                    <a:pt x="736451" y="40964"/>
                    <a:pt x="742785" y="26817"/>
                    <a:pt x="753026" y="16576"/>
                  </a:cubicBezTo>
                  <a:lnTo>
                    <a:pt x="793041" y="0"/>
                  </a:lnTo>
                  <a:lnTo>
                    <a:pt x="833056" y="16576"/>
                  </a:lnTo>
                  <a:cubicBezTo>
                    <a:pt x="843297" y="26817"/>
                    <a:pt x="849632" y="40964"/>
                    <a:pt x="849632" y="56591"/>
                  </a:cubicBez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4" name="任意多边形 129"/>
            <p:cNvSpPr/>
            <p:nvPr/>
          </p:nvSpPr>
          <p:spPr>
            <a:xfrm rot="5400000" flipV="1">
              <a:off x="5739445" y="2543147"/>
              <a:ext cx="1139525" cy="2083256"/>
            </a:xfrm>
            <a:custGeom>
              <a:avLst/>
              <a:gdLst>
                <a:gd name="connsiteX0" fmla="*/ 793042 w 849632"/>
                <a:gd name="connsiteY0" fmla="*/ 0 h 1553787"/>
                <a:gd name="connsiteX1" fmla="*/ 793041 w 849632"/>
                <a:gd name="connsiteY1" fmla="*/ 0 h 1553787"/>
                <a:gd name="connsiteX2" fmla="*/ 793041 w 849632"/>
                <a:gd name="connsiteY2" fmla="*/ 0 h 1553787"/>
                <a:gd name="connsiteX3" fmla="*/ 849632 w 849632"/>
                <a:gd name="connsiteY3" fmla="*/ 56591 h 1553787"/>
                <a:gd name="connsiteX4" fmla="*/ 849632 w 849632"/>
                <a:gd name="connsiteY4" fmla="*/ 1497196 h 1553787"/>
                <a:gd name="connsiteX5" fmla="*/ 793041 w 849632"/>
                <a:gd name="connsiteY5" fmla="*/ 1553787 h 1553787"/>
                <a:gd name="connsiteX6" fmla="*/ 793041 w 849632"/>
                <a:gd name="connsiteY6" fmla="*/ 1553786 h 1553787"/>
                <a:gd name="connsiteX7" fmla="*/ 736450 w 849632"/>
                <a:gd name="connsiteY7" fmla="*/ 1497195 h 1553787"/>
                <a:gd name="connsiteX8" fmla="*/ 736450 w 849632"/>
                <a:gd name="connsiteY8" fmla="*/ 1450893 h 1553787"/>
                <a:gd name="connsiteX9" fmla="*/ 58969 w 849632"/>
                <a:gd name="connsiteY9" fmla="*/ 1450893 h 1553787"/>
                <a:gd name="connsiteX10" fmla="*/ 0 w 849632"/>
                <a:gd name="connsiteY10" fmla="*/ 1391924 h 1553787"/>
                <a:gd name="connsiteX11" fmla="*/ 58969 w 849632"/>
                <a:gd name="connsiteY11" fmla="*/ 1332955 h 1553787"/>
                <a:gd name="connsiteX12" fmla="*/ 736450 w 849632"/>
                <a:gd name="connsiteY12" fmla="*/ 1332955 h 1553787"/>
                <a:gd name="connsiteX13" fmla="*/ 736450 w 849632"/>
                <a:gd name="connsiteY13" fmla="*/ 204624 h 1553787"/>
                <a:gd name="connsiteX14" fmla="*/ 58969 w 849632"/>
                <a:gd name="connsiteY14" fmla="*/ 204624 h 1553787"/>
                <a:gd name="connsiteX15" fmla="*/ 0 w 849632"/>
                <a:gd name="connsiteY15" fmla="*/ 145655 h 1553787"/>
                <a:gd name="connsiteX16" fmla="*/ 58969 w 849632"/>
                <a:gd name="connsiteY16" fmla="*/ 86686 h 1553787"/>
                <a:gd name="connsiteX17" fmla="*/ 736451 w 849632"/>
                <a:gd name="connsiteY17" fmla="*/ 86686 h 1553787"/>
                <a:gd name="connsiteX18" fmla="*/ 736451 w 849632"/>
                <a:gd name="connsiteY18" fmla="*/ 56591 h 1553787"/>
                <a:gd name="connsiteX19" fmla="*/ 753026 w 849632"/>
                <a:gd name="connsiteY19" fmla="*/ 16576 h 1553787"/>
                <a:gd name="connsiteX20" fmla="*/ 793041 w 849632"/>
                <a:gd name="connsiteY20" fmla="*/ 0 h 1553787"/>
                <a:gd name="connsiteX21" fmla="*/ 833056 w 849632"/>
                <a:gd name="connsiteY21" fmla="*/ 16576 h 1553787"/>
                <a:gd name="connsiteX22" fmla="*/ 849632 w 849632"/>
                <a:gd name="connsiteY22" fmla="*/ 56591 h 155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9632" h="1553787">
                  <a:moveTo>
                    <a:pt x="793042" y="0"/>
                  </a:moveTo>
                  <a:lnTo>
                    <a:pt x="793041" y="0"/>
                  </a:lnTo>
                  <a:lnTo>
                    <a:pt x="793041" y="0"/>
                  </a:lnTo>
                  <a:close/>
                  <a:moveTo>
                    <a:pt x="849632" y="56591"/>
                  </a:moveTo>
                  <a:lnTo>
                    <a:pt x="849632" y="1497196"/>
                  </a:lnTo>
                  <a:cubicBezTo>
                    <a:pt x="849632" y="1528450"/>
                    <a:pt x="824295" y="1553787"/>
                    <a:pt x="793041" y="1553787"/>
                  </a:cubicBezTo>
                  <a:lnTo>
                    <a:pt x="793041" y="1553786"/>
                  </a:lnTo>
                  <a:cubicBezTo>
                    <a:pt x="761787" y="1553786"/>
                    <a:pt x="736450" y="1528449"/>
                    <a:pt x="736450" y="1497195"/>
                  </a:cubicBezTo>
                  <a:lnTo>
                    <a:pt x="736450" y="1450893"/>
                  </a:lnTo>
                  <a:lnTo>
                    <a:pt x="58969" y="1450893"/>
                  </a:lnTo>
                  <a:cubicBezTo>
                    <a:pt x="26401" y="1450893"/>
                    <a:pt x="0" y="1424492"/>
                    <a:pt x="0" y="1391924"/>
                  </a:cubicBezTo>
                  <a:cubicBezTo>
                    <a:pt x="0" y="1359356"/>
                    <a:pt x="26401" y="1332955"/>
                    <a:pt x="58969" y="1332955"/>
                  </a:cubicBezTo>
                  <a:lnTo>
                    <a:pt x="736450" y="1332955"/>
                  </a:lnTo>
                  <a:lnTo>
                    <a:pt x="736450" y="204624"/>
                  </a:lnTo>
                  <a:lnTo>
                    <a:pt x="58969" y="204624"/>
                  </a:lnTo>
                  <a:cubicBezTo>
                    <a:pt x="26401" y="204624"/>
                    <a:pt x="0" y="178223"/>
                    <a:pt x="0" y="145655"/>
                  </a:cubicBezTo>
                  <a:cubicBezTo>
                    <a:pt x="0" y="113087"/>
                    <a:pt x="26401" y="86686"/>
                    <a:pt x="58969" y="86686"/>
                  </a:cubicBezTo>
                  <a:lnTo>
                    <a:pt x="736451" y="86686"/>
                  </a:lnTo>
                  <a:lnTo>
                    <a:pt x="736451" y="56591"/>
                  </a:lnTo>
                  <a:cubicBezTo>
                    <a:pt x="736451" y="40964"/>
                    <a:pt x="742785" y="26817"/>
                    <a:pt x="753026" y="16576"/>
                  </a:cubicBezTo>
                  <a:lnTo>
                    <a:pt x="793041" y="0"/>
                  </a:lnTo>
                  <a:lnTo>
                    <a:pt x="833056" y="16576"/>
                  </a:lnTo>
                  <a:cubicBezTo>
                    <a:pt x="843297" y="26817"/>
                    <a:pt x="849632" y="40964"/>
                    <a:pt x="849632" y="56591"/>
                  </a:cubicBez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5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50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85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26" grpId="0"/>
      <p:bldP spid="31" grpId="0" uiExpan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" panose="020B0809000000000000" pitchFamily="49" charset="-122"/>
                <a:ea typeface="华康俪金黑W8" panose="020B0809000000000000" pitchFamily="49" charset="-122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四、研究结果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14625" y="2004374"/>
            <a:ext cx="1587364" cy="1587364"/>
            <a:chOff x="1314625" y="2004374"/>
            <a:chExt cx="1587364" cy="1587364"/>
          </a:xfrm>
        </p:grpSpPr>
        <p:sp>
          <p:nvSpPr>
            <p:cNvPr id="8" name="空心弧 7"/>
            <p:cNvSpPr/>
            <p:nvPr/>
          </p:nvSpPr>
          <p:spPr>
            <a:xfrm rot="16200000" flipV="1">
              <a:off x="1314625" y="2004374"/>
              <a:ext cx="1587364" cy="1587364"/>
            </a:xfrm>
            <a:prstGeom prst="blockArc">
              <a:avLst>
                <a:gd name="adj1" fmla="val 21323589"/>
                <a:gd name="adj2" fmla="val 21317703"/>
                <a:gd name="adj3" fmla="val 4728"/>
              </a:avLst>
            </a:prstGeom>
            <a:solidFill>
              <a:schemeClr val="tx1">
                <a:alpha val="2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9" name="空心弧 8"/>
            <p:cNvSpPr/>
            <p:nvPr/>
          </p:nvSpPr>
          <p:spPr>
            <a:xfrm rot="16200000" flipV="1">
              <a:off x="1314625" y="2004374"/>
              <a:ext cx="1587364" cy="1587364"/>
            </a:xfrm>
            <a:prstGeom prst="blockArc">
              <a:avLst>
                <a:gd name="adj1" fmla="val 1785573"/>
                <a:gd name="adj2" fmla="val 13411"/>
                <a:gd name="adj3" fmla="val 4880"/>
              </a:avLst>
            </a:prstGeom>
            <a:solidFill>
              <a:srgbClr val="157E9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58501" y="2436488"/>
              <a:ext cx="899627" cy="707886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87</a:t>
              </a: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%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65332" y="2004374"/>
            <a:ext cx="1587364" cy="1587364"/>
            <a:chOff x="5365332" y="2004374"/>
            <a:chExt cx="1587364" cy="1587364"/>
          </a:xfrm>
        </p:grpSpPr>
        <p:sp>
          <p:nvSpPr>
            <p:cNvPr id="11" name="空心弧 10"/>
            <p:cNvSpPr/>
            <p:nvPr/>
          </p:nvSpPr>
          <p:spPr>
            <a:xfrm rot="16200000" flipV="1">
              <a:off x="5365332" y="2004374"/>
              <a:ext cx="1587364" cy="1587364"/>
            </a:xfrm>
            <a:prstGeom prst="blockArc">
              <a:avLst>
                <a:gd name="adj1" fmla="val 21323589"/>
                <a:gd name="adj2" fmla="val 21317703"/>
                <a:gd name="adj3" fmla="val 4728"/>
              </a:avLst>
            </a:prstGeom>
            <a:solidFill>
              <a:schemeClr val="tx1">
                <a:alpha val="2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 rot="16200000" flipV="1">
              <a:off x="5365332" y="2004374"/>
              <a:ext cx="1587364" cy="1587364"/>
            </a:xfrm>
            <a:prstGeom prst="blockArc">
              <a:avLst>
                <a:gd name="adj1" fmla="val 1535086"/>
                <a:gd name="adj2" fmla="val 13411"/>
                <a:gd name="adj3" fmla="val 4880"/>
              </a:avLst>
            </a:prstGeom>
            <a:solidFill>
              <a:srgbClr val="157E9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709208" y="2436488"/>
              <a:ext cx="899627" cy="707886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90</a:t>
              </a: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%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292827" y="2004374"/>
            <a:ext cx="1587364" cy="1587364"/>
            <a:chOff x="9292827" y="2004374"/>
            <a:chExt cx="1587364" cy="1587364"/>
          </a:xfrm>
        </p:grpSpPr>
        <p:sp>
          <p:nvSpPr>
            <p:cNvPr id="14" name="空心弧 13"/>
            <p:cNvSpPr/>
            <p:nvPr/>
          </p:nvSpPr>
          <p:spPr>
            <a:xfrm rot="16200000" flipV="1">
              <a:off x="9292827" y="2004374"/>
              <a:ext cx="1587364" cy="1587364"/>
            </a:xfrm>
            <a:prstGeom prst="blockArc">
              <a:avLst>
                <a:gd name="adj1" fmla="val 21323589"/>
                <a:gd name="adj2" fmla="val 21317703"/>
                <a:gd name="adj3" fmla="val 4728"/>
              </a:avLst>
            </a:prstGeom>
            <a:solidFill>
              <a:schemeClr val="tx1">
                <a:alpha val="2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5" name="空心弧 14"/>
            <p:cNvSpPr/>
            <p:nvPr/>
          </p:nvSpPr>
          <p:spPr>
            <a:xfrm rot="16200000" flipV="1">
              <a:off x="9292827" y="2004374"/>
              <a:ext cx="1587364" cy="1587364"/>
            </a:xfrm>
            <a:prstGeom prst="blockArc">
              <a:avLst>
                <a:gd name="adj1" fmla="val 5385050"/>
                <a:gd name="adj2" fmla="val 13411"/>
                <a:gd name="adj3" fmla="val 4880"/>
              </a:avLst>
            </a:prstGeom>
            <a:solidFill>
              <a:srgbClr val="157E9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4" tIns="45712" rIns="91424" bIns="4571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636703" y="2436488"/>
              <a:ext cx="899627" cy="707886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75</a:t>
              </a: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%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26" name="文本框 25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1092062" y="3864583"/>
            <a:ext cx="2032488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27" name="矩形 26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259488" y="4359661"/>
            <a:ext cx="3675371" cy="905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28" name="文本框 27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5161462" y="3864583"/>
            <a:ext cx="2032488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4328888" y="4359661"/>
            <a:ext cx="3675371" cy="905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0" name="文本框 29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9107651" y="3864583"/>
            <a:ext cx="2032488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31" name="矩形 30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275077" y="4359661"/>
            <a:ext cx="3675371" cy="905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3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5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85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350"/>
                            </p:stCondLst>
                            <p:childTnLst>
                              <p:par>
                                <p:cTn id="4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8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05409" y="2412321"/>
            <a:ext cx="1430064" cy="1443667"/>
            <a:chOff x="4605409" y="2412321"/>
            <a:chExt cx="1430064" cy="1443667"/>
          </a:xfrm>
          <a:effectLst/>
        </p:grpSpPr>
        <p:sp>
          <p:nvSpPr>
            <p:cNvPr id="8" name="L 形 7"/>
            <p:cNvSpPr/>
            <p:nvPr/>
          </p:nvSpPr>
          <p:spPr>
            <a:xfrm rot="2686645">
              <a:off x="4605409" y="2412321"/>
              <a:ext cx="1430064" cy="1443667"/>
            </a:xfrm>
            <a:prstGeom prst="corner">
              <a:avLst/>
            </a:prstGeom>
            <a:solidFill>
              <a:srgbClr val="157E9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632667" y="2471944"/>
              <a:ext cx="540648" cy="1172629"/>
            </a:xfrm>
            <a:prstGeom prst="rect">
              <a:avLst/>
            </a:prstGeom>
            <a:noFill/>
          </p:spPr>
          <p:txBody>
            <a:bodyPr wrap="square" lIns="91436" tIns="45718" rIns="91436" bIns="45718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S</a:t>
              </a:r>
              <a:endPara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833299" y="1960488"/>
            <a:ext cx="1392304" cy="1862556"/>
            <a:chOff x="5833299" y="1960488"/>
            <a:chExt cx="1392304" cy="1862556"/>
          </a:xfrm>
          <a:effectLst/>
        </p:grpSpPr>
        <p:sp>
          <p:nvSpPr>
            <p:cNvPr id="9" name="L 形 8"/>
            <p:cNvSpPr/>
            <p:nvPr/>
          </p:nvSpPr>
          <p:spPr>
            <a:xfrm rot="8086645">
              <a:off x="5819106" y="2416548"/>
              <a:ext cx="1420689" cy="1392304"/>
            </a:xfrm>
            <a:prstGeom prst="corner">
              <a:avLst/>
            </a:prstGeom>
            <a:solidFill>
              <a:srgbClr val="5796A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prstClr val="white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133493" y="1960488"/>
              <a:ext cx="540648" cy="1172629"/>
            </a:xfrm>
            <a:prstGeom prst="rect">
              <a:avLst/>
            </a:prstGeom>
            <a:noFill/>
          </p:spPr>
          <p:txBody>
            <a:bodyPr wrap="square" lIns="91436" tIns="45718" rIns="91436" bIns="45718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w</a:t>
              </a:r>
              <a:endPara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830864" y="3610563"/>
            <a:ext cx="1428819" cy="1428819"/>
            <a:chOff x="5830864" y="3610563"/>
            <a:chExt cx="1428819" cy="1428819"/>
          </a:xfrm>
          <a:effectLst/>
        </p:grpSpPr>
        <p:sp>
          <p:nvSpPr>
            <p:cNvPr id="10" name="L 形 9"/>
            <p:cNvSpPr/>
            <p:nvPr/>
          </p:nvSpPr>
          <p:spPr>
            <a:xfrm rot="13486645">
              <a:off x="5830864" y="3610563"/>
              <a:ext cx="1428819" cy="1428819"/>
            </a:xfrm>
            <a:prstGeom prst="corner">
              <a:avLst/>
            </a:prstGeom>
            <a:solidFill>
              <a:srgbClr val="157E9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683607" y="3692716"/>
              <a:ext cx="540648" cy="1172629"/>
            </a:xfrm>
            <a:prstGeom prst="rect">
              <a:avLst/>
            </a:prstGeom>
            <a:noFill/>
          </p:spPr>
          <p:txBody>
            <a:bodyPr wrap="square" lIns="91436" tIns="45718" rIns="91436" bIns="45718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T</a:t>
              </a:r>
              <a:endPara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630661" y="3640515"/>
            <a:ext cx="1428819" cy="1628258"/>
            <a:chOff x="4630661" y="3640515"/>
            <a:chExt cx="1428819" cy="1628258"/>
          </a:xfrm>
          <a:effectLst/>
        </p:grpSpPr>
        <p:sp>
          <p:nvSpPr>
            <p:cNvPr id="11" name="L 形 10"/>
            <p:cNvSpPr/>
            <p:nvPr/>
          </p:nvSpPr>
          <p:spPr>
            <a:xfrm rot="18886645">
              <a:off x="4630661" y="3640515"/>
              <a:ext cx="1428819" cy="1428819"/>
            </a:xfrm>
            <a:prstGeom prst="corner">
              <a:avLst/>
            </a:prstGeom>
            <a:solidFill>
              <a:srgbClr val="5796A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033407" y="4096144"/>
              <a:ext cx="540648" cy="1172629"/>
            </a:xfrm>
            <a:prstGeom prst="rect">
              <a:avLst/>
            </a:prstGeom>
            <a:noFill/>
          </p:spPr>
          <p:txBody>
            <a:bodyPr wrap="square" lIns="91436" tIns="45718" rIns="91436" bIns="45718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5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rPr>
                <a:t>o</a:t>
              </a:r>
              <a:endPara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16" name="圆角矩形 56"/>
          <p:cNvSpPr/>
          <p:nvPr/>
        </p:nvSpPr>
        <p:spPr>
          <a:xfrm rot="10800000" flipV="1">
            <a:off x="3395960" y="2180807"/>
            <a:ext cx="272237" cy="276076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84952" y="2030491"/>
            <a:ext cx="2031982" cy="45345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r"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000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919593" y="2456884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60"/>
          <p:cNvSpPr/>
          <p:nvPr/>
        </p:nvSpPr>
        <p:spPr>
          <a:xfrm rot="10800000" flipV="1">
            <a:off x="8289986" y="2195434"/>
            <a:ext cx="272237" cy="276076"/>
          </a:xfrm>
          <a:prstGeom prst="roundRect">
            <a:avLst>
              <a:gd name="adj" fmla="val 5039"/>
            </a:avLst>
          </a:prstGeom>
          <a:solidFill>
            <a:srgbClr val="5796A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839738" y="2106784"/>
            <a:ext cx="1723545" cy="45345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000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8802721" y="2518551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64"/>
          <p:cNvSpPr/>
          <p:nvPr/>
        </p:nvSpPr>
        <p:spPr>
          <a:xfrm rot="10800000" flipV="1">
            <a:off x="3389691" y="4245523"/>
            <a:ext cx="272237" cy="276076"/>
          </a:xfrm>
          <a:prstGeom prst="roundRect">
            <a:avLst>
              <a:gd name="adj" fmla="val 5039"/>
            </a:avLst>
          </a:prstGeom>
          <a:solidFill>
            <a:srgbClr val="5796A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45618" y="4107140"/>
            <a:ext cx="1723545" cy="45345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r"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000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919595" y="4519515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圆角矩形 68"/>
          <p:cNvSpPr/>
          <p:nvPr/>
        </p:nvSpPr>
        <p:spPr>
          <a:xfrm rot="10800000" flipV="1">
            <a:off x="8289983" y="4280285"/>
            <a:ext cx="272237" cy="276076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802720" y="4189939"/>
            <a:ext cx="1723545" cy="45345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000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8802720" y="4602381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794191" y="2612477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6" name="文本框 35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869227" y="4617008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8" name="文本框 37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8657408" y="2612477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9" name="文本框 3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8732444" y="4617008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8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3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8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3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8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3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8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3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8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3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8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3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85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3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16" grpId="0" animBg="1"/>
      <p:bldP spid="17" grpId="0"/>
      <p:bldP spid="20" grpId="0" animBg="1"/>
      <p:bldP spid="24" grpId="0"/>
      <p:bldP spid="27" grpId="0" animBg="1"/>
      <p:bldP spid="28" grpId="0"/>
      <p:bldP spid="31" grpId="0" animBg="1"/>
      <p:bldP spid="32" grpId="0"/>
      <p:bldP spid="35" grpId="0"/>
      <p:bldP spid="36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74360" y="2513394"/>
            <a:ext cx="1899555" cy="1719398"/>
            <a:chOff x="1074360" y="2513394"/>
            <a:chExt cx="1899555" cy="1719398"/>
          </a:xfrm>
        </p:grpSpPr>
        <p:sp>
          <p:nvSpPr>
            <p:cNvPr id="8" name="Line 10"/>
            <p:cNvSpPr>
              <a:spLocks noChangeShapeType="1"/>
            </p:cNvSpPr>
            <p:nvPr/>
          </p:nvSpPr>
          <p:spPr bwMode="auto">
            <a:xfrm flipV="1">
              <a:off x="2029419" y="2828876"/>
              <a:ext cx="0" cy="1079833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3" name="Oval 15"/>
            <p:cNvSpPr>
              <a:spLocks noChangeArrowheads="1"/>
            </p:cNvSpPr>
            <p:nvPr/>
          </p:nvSpPr>
          <p:spPr bwMode="auto">
            <a:xfrm>
              <a:off x="1711921" y="2513394"/>
              <a:ext cx="632884" cy="633079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0" name="Freeform 5"/>
            <p:cNvSpPr/>
            <p:nvPr/>
          </p:nvSpPr>
          <p:spPr bwMode="auto">
            <a:xfrm>
              <a:off x="1074360" y="3582507"/>
              <a:ext cx="1899555" cy="650285"/>
            </a:xfrm>
            <a:custGeom>
              <a:avLst/>
              <a:gdLst>
                <a:gd name="T0" fmla="*/ 490 w 591"/>
                <a:gd name="T1" fmla="*/ 0 h 202"/>
                <a:gd name="T2" fmla="*/ 101 w 591"/>
                <a:gd name="T3" fmla="*/ 0 h 202"/>
                <a:gd name="T4" fmla="*/ 0 w 591"/>
                <a:gd name="T5" fmla="*/ 101 h 202"/>
                <a:gd name="T6" fmla="*/ 101 w 591"/>
                <a:gd name="T7" fmla="*/ 202 h 202"/>
                <a:gd name="T8" fmla="*/ 490 w 591"/>
                <a:gd name="T9" fmla="*/ 202 h 202"/>
                <a:gd name="T10" fmla="*/ 591 w 591"/>
                <a:gd name="T11" fmla="*/ 101 h 202"/>
                <a:gd name="T12" fmla="*/ 490 w 591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1" h="202">
                  <a:moveTo>
                    <a:pt x="490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46" y="0"/>
                    <a:pt x="0" y="46"/>
                    <a:pt x="0" y="101"/>
                  </a:cubicBezTo>
                  <a:cubicBezTo>
                    <a:pt x="0" y="157"/>
                    <a:pt x="46" y="202"/>
                    <a:pt x="101" y="202"/>
                  </a:cubicBezTo>
                  <a:cubicBezTo>
                    <a:pt x="490" y="202"/>
                    <a:pt x="490" y="202"/>
                    <a:pt x="490" y="202"/>
                  </a:cubicBezTo>
                  <a:cubicBezTo>
                    <a:pt x="546" y="202"/>
                    <a:pt x="591" y="157"/>
                    <a:pt x="591" y="101"/>
                  </a:cubicBezTo>
                  <a:cubicBezTo>
                    <a:pt x="591" y="46"/>
                    <a:pt x="546" y="0"/>
                    <a:pt x="490" y="0"/>
                  </a:cubicBez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9" name="Freeform 10"/>
            <p:cNvSpPr>
              <a:spLocks noEditPoints="1"/>
            </p:cNvSpPr>
            <p:nvPr/>
          </p:nvSpPr>
          <p:spPr bwMode="auto">
            <a:xfrm>
              <a:off x="1910885" y="2670616"/>
              <a:ext cx="237067" cy="318632"/>
            </a:xfrm>
            <a:custGeom>
              <a:avLst/>
              <a:gdLst>
                <a:gd name="T0" fmla="*/ 96 w 145"/>
                <a:gd name="T1" fmla="*/ 71 h 195"/>
                <a:gd name="T2" fmla="*/ 72 w 145"/>
                <a:gd name="T3" fmla="*/ 81 h 195"/>
                <a:gd name="T4" fmla="*/ 60 w 145"/>
                <a:gd name="T5" fmla="*/ 79 h 195"/>
                <a:gd name="T6" fmla="*/ 49 w 145"/>
                <a:gd name="T7" fmla="*/ 71 h 195"/>
                <a:gd name="T8" fmla="*/ 43 w 145"/>
                <a:gd name="T9" fmla="*/ 71 h 195"/>
                <a:gd name="T10" fmla="*/ 43 w 145"/>
                <a:gd name="T11" fmla="*/ 78 h 195"/>
                <a:gd name="T12" fmla="*/ 56 w 145"/>
                <a:gd name="T13" fmla="*/ 87 h 195"/>
                <a:gd name="T14" fmla="*/ 72 w 145"/>
                <a:gd name="T15" fmla="*/ 90 h 195"/>
                <a:gd name="T16" fmla="*/ 102 w 145"/>
                <a:gd name="T17" fmla="*/ 78 h 195"/>
                <a:gd name="T18" fmla="*/ 102 w 145"/>
                <a:gd name="T19" fmla="*/ 71 h 195"/>
                <a:gd name="T20" fmla="*/ 96 w 145"/>
                <a:gd name="T21" fmla="*/ 71 h 195"/>
                <a:gd name="T22" fmla="*/ 106 w 145"/>
                <a:gd name="T23" fmla="*/ 170 h 195"/>
                <a:gd name="T24" fmla="*/ 106 w 145"/>
                <a:gd name="T25" fmla="*/ 170 h 195"/>
                <a:gd name="T26" fmla="*/ 39 w 145"/>
                <a:gd name="T27" fmla="*/ 170 h 195"/>
                <a:gd name="T28" fmla="*/ 34 w 145"/>
                <a:gd name="T29" fmla="*/ 174 h 195"/>
                <a:gd name="T30" fmla="*/ 39 w 145"/>
                <a:gd name="T31" fmla="*/ 179 h 195"/>
                <a:gd name="T32" fmla="*/ 106 w 145"/>
                <a:gd name="T33" fmla="*/ 179 h 195"/>
                <a:gd name="T34" fmla="*/ 111 w 145"/>
                <a:gd name="T35" fmla="*/ 174 h 195"/>
                <a:gd name="T36" fmla="*/ 106 w 145"/>
                <a:gd name="T37" fmla="*/ 170 h 195"/>
                <a:gd name="T38" fmla="*/ 145 w 145"/>
                <a:gd name="T39" fmla="*/ 75 h 195"/>
                <a:gd name="T40" fmla="*/ 145 w 145"/>
                <a:gd name="T41" fmla="*/ 75 h 195"/>
                <a:gd name="T42" fmla="*/ 124 w 145"/>
                <a:gd name="T43" fmla="*/ 22 h 195"/>
                <a:gd name="T44" fmla="*/ 72 w 145"/>
                <a:gd name="T45" fmla="*/ 0 h 195"/>
                <a:gd name="T46" fmla="*/ 21 w 145"/>
                <a:gd name="T47" fmla="*/ 22 h 195"/>
                <a:gd name="T48" fmla="*/ 0 w 145"/>
                <a:gd name="T49" fmla="*/ 75 h 195"/>
                <a:gd name="T50" fmla="*/ 9 w 145"/>
                <a:gd name="T51" fmla="*/ 112 h 195"/>
                <a:gd name="T52" fmla="*/ 9 w 145"/>
                <a:gd name="T53" fmla="*/ 112 h 195"/>
                <a:gd name="T54" fmla="*/ 31 w 145"/>
                <a:gd name="T55" fmla="*/ 137 h 195"/>
                <a:gd name="T56" fmla="*/ 31 w 145"/>
                <a:gd name="T57" fmla="*/ 158 h 195"/>
                <a:gd name="T58" fmla="*/ 39 w 145"/>
                <a:gd name="T59" fmla="*/ 166 h 195"/>
                <a:gd name="T60" fmla="*/ 106 w 145"/>
                <a:gd name="T61" fmla="*/ 166 h 195"/>
                <a:gd name="T62" fmla="*/ 114 w 145"/>
                <a:gd name="T63" fmla="*/ 158 h 195"/>
                <a:gd name="T64" fmla="*/ 114 w 145"/>
                <a:gd name="T65" fmla="*/ 137 h 195"/>
                <a:gd name="T66" fmla="*/ 136 w 145"/>
                <a:gd name="T67" fmla="*/ 112 h 195"/>
                <a:gd name="T68" fmla="*/ 136 w 145"/>
                <a:gd name="T69" fmla="*/ 112 h 195"/>
                <a:gd name="T70" fmla="*/ 145 w 145"/>
                <a:gd name="T71" fmla="*/ 75 h 195"/>
                <a:gd name="T72" fmla="*/ 123 w 145"/>
                <a:gd name="T73" fmla="*/ 104 h 195"/>
                <a:gd name="T74" fmla="*/ 123 w 145"/>
                <a:gd name="T75" fmla="*/ 104 h 195"/>
                <a:gd name="T76" fmla="*/ 123 w 145"/>
                <a:gd name="T77" fmla="*/ 104 h 195"/>
                <a:gd name="T78" fmla="*/ 123 w 145"/>
                <a:gd name="T79" fmla="*/ 104 h 195"/>
                <a:gd name="T80" fmla="*/ 102 w 145"/>
                <a:gd name="T81" fmla="*/ 126 h 195"/>
                <a:gd name="T82" fmla="*/ 99 w 145"/>
                <a:gd name="T83" fmla="*/ 133 h 195"/>
                <a:gd name="T84" fmla="*/ 99 w 145"/>
                <a:gd name="T85" fmla="*/ 133 h 195"/>
                <a:gd name="T86" fmla="*/ 99 w 145"/>
                <a:gd name="T87" fmla="*/ 150 h 195"/>
                <a:gd name="T88" fmla="*/ 46 w 145"/>
                <a:gd name="T89" fmla="*/ 150 h 195"/>
                <a:gd name="T90" fmla="*/ 46 w 145"/>
                <a:gd name="T91" fmla="*/ 133 h 195"/>
                <a:gd name="T92" fmla="*/ 42 w 145"/>
                <a:gd name="T93" fmla="*/ 126 h 195"/>
                <a:gd name="T94" fmla="*/ 22 w 145"/>
                <a:gd name="T95" fmla="*/ 104 h 195"/>
                <a:gd name="T96" fmla="*/ 22 w 145"/>
                <a:gd name="T97" fmla="*/ 104 h 195"/>
                <a:gd name="T98" fmla="*/ 14 w 145"/>
                <a:gd name="T99" fmla="*/ 75 h 195"/>
                <a:gd name="T100" fmla="*/ 31 w 145"/>
                <a:gd name="T101" fmla="*/ 33 h 195"/>
                <a:gd name="T102" fmla="*/ 72 w 145"/>
                <a:gd name="T103" fmla="*/ 15 h 195"/>
                <a:gd name="T104" fmla="*/ 113 w 145"/>
                <a:gd name="T105" fmla="*/ 33 h 195"/>
                <a:gd name="T106" fmla="*/ 130 w 145"/>
                <a:gd name="T107" fmla="*/ 75 h 195"/>
                <a:gd name="T108" fmla="*/ 123 w 145"/>
                <a:gd name="T109" fmla="*/ 104 h 195"/>
                <a:gd name="T110" fmla="*/ 92 w 145"/>
                <a:gd name="T111" fmla="*/ 186 h 195"/>
                <a:gd name="T112" fmla="*/ 92 w 145"/>
                <a:gd name="T113" fmla="*/ 186 h 195"/>
                <a:gd name="T114" fmla="*/ 53 w 145"/>
                <a:gd name="T115" fmla="*/ 186 h 195"/>
                <a:gd name="T116" fmla="*/ 48 w 145"/>
                <a:gd name="T117" fmla="*/ 190 h 195"/>
                <a:gd name="T118" fmla="*/ 53 w 145"/>
                <a:gd name="T119" fmla="*/ 195 h 195"/>
                <a:gd name="T120" fmla="*/ 92 w 145"/>
                <a:gd name="T121" fmla="*/ 195 h 195"/>
                <a:gd name="T122" fmla="*/ 96 w 145"/>
                <a:gd name="T123" fmla="*/ 190 h 195"/>
                <a:gd name="T124" fmla="*/ 92 w 145"/>
                <a:gd name="T125" fmla="*/ 186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5" h="195">
                  <a:moveTo>
                    <a:pt x="96" y="71"/>
                  </a:moveTo>
                  <a:cubicBezTo>
                    <a:pt x="90" y="77"/>
                    <a:pt x="82" y="81"/>
                    <a:pt x="72" y="81"/>
                  </a:cubicBezTo>
                  <a:cubicBezTo>
                    <a:pt x="68" y="81"/>
                    <a:pt x="63" y="80"/>
                    <a:pt x="60" y="79"/>
                  </a:cubicBezTo>
                  <a:cubicBezTo>
                    <a:pt x="56" y="77"/>
                    <a:pt x="52" y="74"/>
                    <a:pt x="49" y="71"/>
                  </a:cubicBezTo>
                  <a:cubicBezTo>
                    <a:pt x="47" y="69"/>
                    <a:pt x="44" y="69"/>
                    <a:pt x="43" y="71"/>
                  </a:cubicBezTo>
                  <a:cubicBezTo>
                    <a:pt x="41" y="73"/>
                    <a:pt x="41" y="76"/>
                    <a:pt x="43" y="78"/>
                  </a:cubicBezTo>
                  <a:cubicBezTo>
                    <a:pt x="46" y="82"/>
                    <a:pt x="51" y="85"/>
                    <a:pt x="56" y="87"/>
                  </a:cubicBezTo>
                  <a:cubicBezTo>
                    <a:pt x="61" y="89"/>
                    <a:pt x="67" y="90"/>
                    <a:pt x="72" y="90"/>
                  </a:cubicBezTo>
                  <a:cubicBezTo>
                    <a:pt x="84" y="90"/>
                    <a:pt x="95" y="85"/>
                    <a:pt x="102" y="78"/>
                  </a:cubicBezTo>
                  <a:cubicBezTo>
                    <a:pt x="104" y="76"/>
                    <a:pt x="104" y="73"/>
                    <a:pt x="102" y="71"/>
                  </a:cubicBezTo>
                  <a:cubicBezTo>
                    <a:pt x="100" y="69"/>
                    <a:pt x="98" y="69"/>
                    <a:pt x="96" y="71"/>
                  </a:cubicBezTo>
                  <a:close/>
                  <a:moveTo>
                    <a:pt x="106" y="170"/>
                  </a:moveTo>
                  <a:cubicBezTo>
                    <a:pt x="106" y="170"/>
                    <a:pt x="106" y="170"/>
                    <a:pt x="106" y="170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36" y="170"/>
                    <a:pt x="34" y="172"/>
                    <a:pt x="34" y="174"/>
                  </a:cubicBezTo>
                  <a:cubicBezTo>
                    <a:pt x="34" y="177"/>
                    <a:pt x="36" y="179"/>
                    <a:pt x="39" y="179"/>
                  </a:cubicBezTo>
                  <a:cubicBezTo>
                    <a:pt x="106" y="179"/>
                    <a:pt x="106" y="179"/>
                    <a:pt x="106" y="179"/>
                  </a:cubicBezTo>
                  <a:cubicBezTo>
                    <a:pt x="109" y="179"/>
                    <a:pt x="111" y="177"/>
                    <a:pt x="111" y="174"/>
                  </a:cubicBezTo>
                  <a:cubicBezTo>
                    <a:pt x="111" y="172"/>
                    <a:pt x="109" y="170"/>
                    <a:pt x="106" y="170"/>
                  </a:cubicBezTo>
                  <a:close/>
                  <a:moveTo>
                    <a:pt x="145" y="75"/>
                  </a:moveTo>
                  <a:cubicBezTo>
                    <a:pt x="145" y="75"/>
                    <a:pt x="145" y="75"/>
                    <a:pt x="145" y="75"/>
                  </a:cubicBezTo>
                  <a:cubicBezTo>
                    <a:pt x="145" y="54"/>
                    <a:pt x="137" y="36"/>
                    <a:pt x="124" y="22"/>
                  </a:cubicBezTo>
                  <a:cubicBezTo>
                    <a:pt x="111" y="9"/>
                    <a:pt x="92" y="0"/>
                    <a:pt x="72" y="0"/>
                  </a:cubicBezTo>
                  <a:cubicBezTo>
                    <a:pt x="52" y="0"/>
                    <a:pt x="34" y="9"/>
                    <a:pt x="21" y="22"/>
                  </a:cubicBezTo>
                  <a:cubicBezTo>
                    <a:pt x="8" y="36"/>
                    <a:pt x="0" y="54"/>
                    <a:pt x="0" y="75"/>
                  </a:cubicBezTo>
                  <a:cubicBezTo>
                    <a:pt x="0" y="88"/>
                    <a:pt x="3" y="101"/>
                    <a:pt x="9" y="112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4" y="122"/>
                    <a:pt x="22" y="130"/>
                    <a:pt x="31" y="137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1" y="162"/>
                    <a:pt x="34" y="166"/>
                    <a:pt x="39" y="166"/>
                  </a:cubicBezTo>
                  <a:cubicBezTo>
                    <a:pt x="106" y="166"/>
                    <a:pt x="106" y="166"/>
                    <a:pt x="106" y="166"/>
                  </a:cubicBezTo>
                  <a:cubicBezTo>
                    <a:pt x="110" y="166"/>
                    <a:pt x="114" y="162"/>
                    <a:pt x="114" y="15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23" y="130"/>
                    <a:pt x="130" y="122"/>
                    <a:pt x="136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42" y="101"/>
                    <a:pt x="145" y="88"/>
                    <a:pt x="145" y="75"/>
                  </a:cubicBezTo>
                  <a:close/>
                  <a:moveTo>
                    <a:pt x="123" y="104"/>
                  </a:moveTo>
                  <a:cubicBezTo>
                    <a:pt x="123" y="104"/>
                    <a:pt x="123" y="104"/>
                    <a:pt x="123" y="104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18" y="114"/>
                    <a:pt x="111" y="121"/>
                    <a:pt x="102" y="126"/>
                  </a:cubicBezTo>
                  <a:cubicBezTo>
                    <a:pt x="100" y="128"/>
                    <a:pt x="99" y="130"/>
                    <a:pt x="99" y="133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6" y="133"/>
                    <a:pt x="46" y="133"/>
                    <a:pt x="46" y="133"/>
                  </a:cubicBezTo>
                  <a:cubicBezTo>
                    <a:pt x="46" y="130"/>
                    <a:pt x="44" y="127"/>
                    <a:pt x="42" y="126"/>
                  </a:cubicBezTo>
                  <a:cubicBezTo>
                    <a:pt x="33" y="121"/>
                    <a:pt x="27" y="113"/>
                    <a:pt x="22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17" y="96"/>
                    <a:pt x="14" y="86"/>
                    <a:pt x="14" y="75"/>
                  </a:cubicBezTo>
                  <a:cubicBezTo>
                    <a:pt x="14" y="59"/>
                    <a:pt x="21" y="44"/>
                    <a:pt x="31" y="33"/>
                  </a:cubicBezTo>
                  <a:cubicBezTo>
                    <a:pt x="42" y="22"/>
                    <a:pt x="56" y="15"/>
                    <a:pt x="72" y="15"/>
                  </a:cubicBezTo>
                  <a:cubicBezTo>
                    <a:pt x="88" y="15"/>
                    <a:pt x="103" y="22"/>
                    <a:pt x="113" y="33"/>
                  </a:cubicBezTo>
                  <a:cubicBezTo>
                    <a:pt x="124" y="44"/>
                    <a:pt x="130" y="59"/>
                    <a:pt x="130" y="75"/>
                  </a:cubicBezTo>
                  <a:cubicBezTo>
                    <a:pt x="130" y="86"/>
                    <a:pt x="128" y="96"/>
                    <a:pt x="123" y="104"/>
                  </a:cubicBezTo>
                  <a:close/>
                  <a:moveTo>
                    <a:pt x="92" y="186"/>
                  </a:moveTo>
                  <a:cubicBezTo>
                    <a:pt x="92" y="186"/>
                    <a:pt x="92" y="186"/>
                    <a:pt x="92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48" y="188"/>
                    <a:pt x="48" y="190"/>
                  </a:cubicBezTo>
                  <a:cubicBezTo>
                    <a:pt x="48" y="193"/>
                    <a:pt x="50" y="195"/>
                    <a:pt x="53" y="195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94" y="195"/>
                    <a:pt x="96" y="193"/>
                    <a:pt x="96" y="190"/>
                  </a:cubicBezTo>
                  <a:cubicBezTo>
                    <a:pt x="96" y="188"/>
                    <a:pt x="94" y="186"/>
                    <a:pt x="92" y="1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41" name="Rectangle 24"/>
            <p:cNvSpPr>
              <a:spLocks noChangeArrowheads="1"/>
            </p:cNvSpPr>
            <p:nvPr/>
          </p:nvSpPr>
          <p:spPr bwMode="auto">
            <a:xfrm>
              <a:off x="1561569" y="3625105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172793" y="3582507"/>
            <a:ext cx="1394336" cy="1723632"/>
            <a:chOff x="3172793" y="3582507"/>
            <a:chExt cx="1394336" cy="1723632"/>
          </a:xfrm>
        </p:grpSpPr>
        <p:sp>
          <p:nvSpPr>
            <p:cNvPr id="9" name="Line 11"/>
            <p:cNvSpPr>
              <a:spLocks noChangeShapeType="1"/>
            </p:cNvSpPr>
            <p:nvPr/>
          </p:nvSpPr>
          <p:spPr bwMode="auto">
            <a:xfrm flipV="1">
              <a:off x="3869961" y="3908709"/>
              <a:ext cx="0" cy="1077716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3554579" y="4668826"/>
              <a:ext cx="630767" cy="637313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4" name="Freeform 6"/>
            <p:cNvSpPr/>
            <p:nvPr/>
          </p:nvSpPr>
          <p:spPr bwMode="auto">
            <a:xfrm>
              <a:off x="3172793" y="3582507"/>
              <a:ext cx="1394336" cy="650285"/>
            </a:xfrm>
            <a:custGeom>
              <a:avLst/>
              <a:gdLst>
                <a:gd name="T0" fmla="*/ 334 w 434"/>
                <a:gd name="T1" fmla="*/ 0 h 202"/>
                <a:gd name="T2" fmla="*/ 0 w 434"/>
                <a:gd name="T3" fmla="*/ 0 h 202"/>
                <a:gd name="T4" fmla="*/ 60 w 434"/>
                <a:gd name="T5" fmla="*/ 101 h 202"/>
                <a:gd name="T6" fmla="*/ 0 w 434"/>
                <a:gd name="T7" fmla="*/ 202 h 202"/>
                <a:gd name="T8" fmla="*/ 334 w 434"/>
                <a:gd name="T9" fmla="*/ 202 h 202"/>
                <a:gd name="T10" fmla="*/ 434 w 434"/>
                <a:gd name="T11" fmla="*/ 101 h 202"/>
                <a:gd name="T12" fmla="*/ 334 w 434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4" h="202">
                  <a:moveTo>
                    <a:pt x="3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20"/>
                    <a:pt x="60" y="58"/>
                    <a:pt x="60" y="101"/>
                  </a:cubicBezTo>
                  <a:cubicBezTo>
                    <a:pt x="60" y="145"/>
                    <a:pt x="36" y="183"/>
                    <a:pt x="0" y="202"/>
                  </a:cubicBezTo>
                  <a:cubicBezTo>
                    <a:pt x="334" y="202"/>
                    <a:pt x="334" y="202"/>
                    <a:pt x="334" y="202"/>
                  </a:cubicBezTo>
                  <a:cubicBezTo>
                    <a:pt x="389" y="202"/>
                    <a:pt x="434" y="157"/>
                    <a:pt x="434" y="101"/>
                  </a:cubicBezTo>
                  <a:cubicBezTo>
                    <a:pt x="434" y="46"/>
                    <a:pt x="389" y="0"/>
                    <a:pt x="334" y="0"/>
                  </a:cubicBezTo>
                  <a:close/>
                </a:path>
              </a:pathLst>
            </a:cu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2" name="Freeform 13"/>
            <p:cNvSpPr>
              <a:spLocks noEditPoints="1"/>
            </p:cNvSpPr>
            <p:nvPr/>
          </p:nvSpPr>
          <p:spPr bwMode="auto">
            <a:xfrm>
              <a:off x="3713138" y="4841205"/>
              <a:ext cx="313645" cy="292552"/>
            </a:xfrm>
            <a:custGeom>
              <a:avLst/>
              <a:gdLst>
                <a:gd name="T0" fmla="*/ 70 w 192"/>
                <a:gd name="T1" fmla="*/ 76 h 179"/>
                <a:gd name="T2" fmla="*/ 70 w 192"/>
                <a:gd name="T3" fmla="*/ 97 h 179"/>
                <a:gd name="T4" fmla="*/ 50 w 192"/>
                <a:gd name="T5" fmla="*/ 97 h 179"/>
                <a:gd name="T6" fmla="*/ 50 w 192"/>
                <a:gd name="T7" fmla="*/ 76 h 179"/>
                <a:gd name="T8" fmla="*/ 96 w 192"/>
                <a:gd name="T9" fmla="*/ 0 h 179"/>
                <a:gd name="T10" fmla="*/ 163 w 192"/>
                <a:gd name="T11" fmla="*/ 25 h 179"/>
                <a:gd name="T12" fmla="*/ 163 w 192"/>
                <a:gd name="T13" fmla="*/ 148 h 179"/>
                <a:gd name="T14" fmla="*/ 73 w 192"/>
                <a:gd name="T15" fmla="*/ 170 h 179"/>
                <a:gd name="T16" fmla="*/ 31 w 192"/>
                <a:gd name="T17" fmla="*/ 177 h 179"/>
                <a:gd name="T18" fmla="*/ 24 w 192"/>
                <a:gd name="T19" fmla="*/ 179 h 179"/>
                <a:gd name="T20" fmla="*/ 13 w 192"/>
                <a:gd name="T21" fmla="*/ 170 h 179"/>
                <a:gd name="T22" fmla="*/ 13 w 192"/>
                <a:gd name="T23" fmla="*/ 162 h 179"/>
                <a:gd name="T24" fmla="*/ 5 w 192"/>
                <a:gd name="T25" fmla="*/ 115 h 179"/>
                <a:gd name="T26" fmla="*/ 28 w 192"/>
                <a:gd name="T27" fmla="*/ 25 h 179"/>
                <a:gd name="T28" fmla="*/ 153 w 192"/>
                <a:gd name="T29" fmla="*/ 37 h 179"/>
                <a:gd name="T30" fmla="*/ 96 w 192"/>
                <a:gd name="T31" fmla="*/ 16 h 179"/>
                <a:gd name="T32" fmla="*/ 14 w 192"/>
                <a:gd name="T33" fmla="*/ 86 h 179"/>
                <a:gd name="T34" fmla="*/ 31 w 192"/>
                <a:gd name="T35" fmla="*/ 130 h 179"/>
                <a:gd name="T36" fmla="*/ 28 w 192"/>
                <a:gd name="T37" fmla="*/ 162 h 179"/>
                <a:gd name="T38" fmla="*/ 57 w 192"/>
                <a:gd name="T39" fmla="*/ 149 h 179"/>
                <a:gd name="T40" fmla="*/ 96 w 192"/>
                <a:gd name="T41" fmla="*/ 157 h 179"/>
                <a:gd name="T42" fmla="*/ 177 w 192"/>
                <a:gd name="T43" fmla="*/ 86 h 179"/>
                <a:gd name="T44" fmla="*/ 64 w 192"/>
                <a:gd name="T45" fmla="*/ 83 h 179"/>
                <a:gd name="T46" fmla="*/ 60 w 192"/>
                <a:gd name="T47" fmla="*/ 81 h 179"/>
                <a:gd name="T48" fmla="*/ 55 w 192"/>
                <a:gd name="T49" fmla="*/ 86 h 179"/>
                <a:gd name="T50" fmla="*/ 60 w 192"/>
                <a:gd name="T51" fmla="*/ 92 h 179"/>
                <a:gd name="T52" fmla="*/ 65 w 192"/>
                <a:gd name="T53" fmla="*/ 86 h 179"/>
                <a:gd name="T54" fmla="*/ 96 w 192"/>
                <a:gd name="T55" fmla="*/ 72 h 179"/>
                <a:gd name="T56" fmla="*/ 105 w 192"/>
                <a:gd name="T57" fmla="*/ 76 h 179"/>
                <a:gd name="T58" fmla="*/ 105 w 192"/>
                <a:gd name="T59" fmla="*/ 97 h 179"/>
                <a:gd name="T60" fmla="*/ 86 w 192"/>
                <a:gd name="T61" fmla="*/ 97 h 179"/>
                <a:gd name="T62" fmla="*/ 86 w 192"/>
                <a:gd name="T63" fmla="*/ 76 h 179"/>
                <a:gd name="T64" fmla="*/ 99 w 192"/>
                <a:gd name="T65" fmla="*/ 83 h 179"/>
                <a:gd name="T66" fmla="*/ 96 w 192"/>
                <a:gd name="T67" fmla="*/ 81 h 179"/>
                <a:gd name="T68" fmla="*/ 90 w 192"/>
                <a:gd name="T69" fmla="*/ 86 h 179"/>
                <a:gd name="T70" fmla="*/ 96 w 192"/>
                <a:gd name="T71" fmla="*/ 92 h 179"/>
                <a:gd name="T72" fmla="*/ 101 w 192"/>
                <a:gd name="T73" fmla="*/ 86 h 179"/>
                <a:gd name="T74" fmla="*/ 131 w 192"/>
                <a:gd name="T75" fmla="*/ 72 h 179"/>
                <a:gd name="T76" fmla="*/ 141 w 192"/>
                <a:gd name="T77" fmla="*/ 76 h 179"/>
                <a:gd name="T78" fmla="*/ 141 w 192"/>
                <a:gd name="T79" fmla="*/ 97 h 179"/>
                <a:gd name="T80" fmla="*/ 121 w 192"/>
                <a:gd name="T81" fmla="*/ 97 h 179"/>
                <a:gd name="T82" fmla="*/ 121 w 192"/>
                <a:gd name="T83" fmla="*/ 76 h 179"/>
                <a:gd name="T84" fmla="*/ 135 w 192"/>
                <a:gd name="T85" fmla="*/ 83 h 179"/>
                <a:gd name="T86" fmla="*/ 131 w 192"/>
                <a:gd name="T87" fmla="*/ 81 h 179"/>
                <a:gd name="T88" fmla="*/ 126 w 192"/>
                <a:gd name="T89" fmla="*/ 86 h 179"/>
                <a:gd name="T90" fmla="*/ 131 w 192"/>
                <a:gd name="T91" fmla="*/ 92 h 179"/>
                <a:gd name="T92" fmla="*/ 136 w 192"/>
                <a:gd name="T93" fmla="*/ 8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79">
                  <a:moveTo>
                    <a:pt x="60" y="72"/>
                  </a:moveTo>
                  <a:cubicBezTo>
                    <a:pt x="64" y="72"/>
                    <a:pt x="67" y="74"/>
                    <a:pt x="70" y="76"/>
                  </a:cubicBezTo>
                  <a:cubicBezTo>
                    <a:pt x="73" y="79"/>
                    <a:pt x="74" y="82"/>
                    <a:pt x="74" y="86"/>
                  </a:cubicBezTo>
                  <a:cubicBezTo>
                    <a:pt x="74" y="90"/>
                    <a:pt x="73" y="94"/>
                    <a:pt x="70" y="97"/>
                  </a:cubicBezTo>
                  <a:cubicBezTo>
                    <a:pt x="67" y="99"/>
                    <a:pt x="64" y="101"/>
                    <a:pt x="60" y="101"/>
                  </a:cubicBezTo>
                  <a:cubicBezTo>
                    <a:pt x="56" y="101"/>
                    <a:pt x="53" y="99"/>
                    <a:pt x="50" y="97"/>
                  </a:cubicBezTo>
                  <a:cubicBezTo>
                    <a:pt x="48" y="94"/>
                    <a:pt x="46" y="90"/>
                    <a:pt x="46" y="86"/>
                  </a:cubicBezTo>
                  <a:cubicBezTo>
                    <a:pt x="46" y="82"/>
                    <a:pt x="48" y="79"/>
                    <a:pt x="50" y="76"/>
                  </a:cubicBezTo>
                  <a:cubicBezTo>
                    <a:pt x="53" y="74"/>
                    <a:pt x="56" y="72"/>
                    <a:pt x="60" y="72"/>
                  </a:cubicBezTo>
                  <a:close/>
                  <a:moveTo>
                    <a:pt x="96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122" y="0"/>
                    <a:pt x="146" y="10"/>
                    <a:pt x="163" y="25"/>
                  </a:cubicBezTo>
                  <a:cubicBezTo>
                    <a:pt x="181" y="41"/>
                    <a:pt x="192" y="62"/>
                    <a:pt x="192" y="86"/>
                  </a:cubicBezTo>
                  <a:cubicBezTo>
                    <a:pt x="192" y="110"/>
                    <a:pt x="181" y="132"/>
                    <a:pt x="163" y="148"/>
                  </a:cubicBezTo>
                  <a:cubicBezTo>
                    <a:pt x="146" y="163"/>
                    <a:pt x="122" y="172"/>
                    <a:pt x="96" y="172"/>
                  </a:cubicBezTo>
                  <a:cubicBezTo>
                    <a:pt x="88" y="172"/>
                    <a:pt x="80" y="172"/>
                    <a:pt x="73" y="170"/>
                  </a:cubicBezTo>
                  <a:cubicBezTo>
                    <a:pt x="66" y="169"/>
                    <a:pt x="60" y="167"/>
                    <a:pt x="54" y="164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29" y="178"/>
                    <a:pt x="27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2" y="178"/>
                    <a:pt x="19" y="177"/>
                    <a:pt x="17" y="176"/>
                  </a:cubicBezTo>
                  <a:cubicBezTo>
                    <a:pt x="15" y="174"/>
                    <a:pt x="14" y="172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2" y="167"/>
                    <a:pt x="12" y="165"/>
                    <a:pt x="13" y="162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3" y="131"/>
                    <a:pt x="8" y="123"/>
                    <a:pt x="5" y="115"/>
                  </a:cubicBezTo>
                  <a:cubicBezTo>
                    <a:pt x="2" y="106"/>
                    <a:pt x="0" y="96"/>
                    <a:pt x="0" y="86"/>
                  </a:cubicBezTo>
                  <a:cubicBezTo>
                    <a:pt x="0" y="62"/>
                    <a:pt x="10" y="41"/>
                    <a:pt x="28" y="25"/>
                  </a:cubicBezTo>
                  <a:cubicBezTo>
                    <a:pt x="45" y="10"/>
                    <a:pt x="69" y="0"/>
                    <a:pt x="96" y="0"/>
                  </a:cubicBezTo>
                  <a:close/>
                  <a:moveTo>
                    <a:pt x="153" y="37"/>
                  </a:moveTo>
                  <a:cubicBezTo>
                    <a:pt x="153" y="37"/>
                    <a:pt x="153" y="37"/>
                    <a:pt x="153" y="37"/>
                  </a:cubicBezTo>
                  <a:cubicBezTo>
                    <a:pt x="139" y="24"/>
                    <a:pt x="118" y="16"/>
                    <a:pt x="96" y="16"/>
                  </a:cubicBezTo>
                  <a:cubicBezTo>
                    <a:pt x="73" y="16"/>
                    <a:pt x="52" y="24"/>
                    <a:pt x="38" y="37"/>
                  </a:cubicBezTo>
                  <a:cubicBezTo>
                    <a:pt x="23" y="49"/>
                    <a:pt x="14" y="67"/>
                    <a:pt x="14" y="86"/>
                  </a:cubicBezTo>
                  <a:cubicBezTo>
                    <a:pt x="14" y="94"/>
                    <a:pt x="16" y="102"/>
                    <a:pt x="19" y="109"/>
                  </a:cubicBezTo>
                  <a:cubicBezTo>
                    <a:pt x="22" y="117"/>
                    <a:pt x="26" y="124"/>
                    <a:pt x="31" y="130"/>
                  </a:cubicBezTo>
                  <a:cubicBezTo>
                    <a:pt x="33" y="131"/>
                    <a:pt x="34" y="134"/>
                    <a:pt x="33" y="137"/>
                  </a:cubicBezTo>
                  <a:cubicBezTo>
                    <a:pt x="28" y="162"/>
                    <a:pt x="28" y="162"/>
                    <a:pt x="28" y="162"/>
                  </a:cubicBezTo>
                  <a:cubicBezTo>
                    <a:pt x="51" y="149"/>
                    <a:pt x="51" y="149"/>
                    <a:pt x="51" y="149"/>
                  </a:cubicBezTo>
                  <a:cubicBezTo>
                    <a:pt x="53" y="148"/>
                    <a:pt x="55" y="148"/>
                    <a:pt x="57" y="149"/>
                  </a:cubicBezTo>
                  <a:cubicBezTo>
                    <a:pt x="63" y="152"/>
                    <a:pt x="69" y="154"/>
                    <a:pt x="76" y="155"/>
                  </a:cubicBezTo>
                  <a:cubicBezTo>
                    <a:pt x="82" y="157"/>
                    <a:pt x="89" y="157"/>
                    <a:pt x="96" y="157"/>
                  </a:cubicBezTo>
                  <a:cubicBezTo>
                    <a:pt x="118" y="157"/>
                    <a:pt x="139" y="149"/>
                    <a:pt x="153" y="136"/>
                  </a:cubicBezTo>
                  <a:cubicBezTo>
                    <a:pt x="168" y="123"/>
                    <a:pt x="177" y="106"/>
                    <a:pt x="177" y="86"/>
                  </a:cubicBezTo>
                  <a:cubicBezTo>
                    <a:pt x="177" y="67"/>
                    <a:pt x="168" y="49"/>
                    <a:pt x="153" y="37"/>
                  </a:cubicBezTo>
                  <a:close/>
                  <a:moveTo>
                    <a:pt x="64" y="83"/>
                  </a:moveTo>
                  <a:cubicBezTo>
                    <a:pt x="64" y="83"/>
                    <a:pt x="64" y="83"/>
                    <a:pt x="64" y="83"/>
                  </a:cubicBezTo>
                  <a:cubicBezTo>
                    <a:pt x="63" y="82"/>
                    <a:pt x="62" y="81"/>
                    <a:pt x="60" y="81"/>
                  </a:cubicBezTo>
                  <a:cubicBezTo>
                    <a:pt x="59" y="81"/>
                    <a:pt x="57" y="82"/>
                    <a:pt x="56" y="83"/>
                  </a:cubicBezTo>
                  <a:cubicBezTo>
                    <a:pt x="56" y="84"/>
                    <a:pt x="55" y="85"/>
                    <a:pt x="55" y="86"/>
                  </a:cubicBezTo>
                  <a:cubicBezTo>
                    <a:pt x="55" y="88"/>
                    <a:pt x="56" y="89"/>
                    <a:pt x="56" y="90"/>
                  </a:cubicBezTo>
                  <a:cubicBezTo>
                    <a:pt x="57" y="91"/>
                    <a:pt x="59" y="92"/>
                    <a:pt x="60" y="92"/>
                  </a:cubicBezTo>
                  <a:cubicBezTo>
                    <a:pt x="62" y="92"/>
                    <a:pt x="63" y="91"/>
                    <a:pt x="64" y="90"/>
                  </a:cubicBezTo>
                  <a:cubicBezTo>
                    <a:pt x="65" y="89"/>
                    <a:pt x="65" y="88"/>
                    <a:pt x="65" y="86"/>
                  </a:cubicBezTo>
                  <a:cubicBezTo>
                    <a:pt x="65" y="85"/>
                    <a:pt x="65" y="84"/>
                    <a:pt x="64" y="83"/>
                  </a:cubicBezTo>
                  <a:close/>
                  <a:moveTo>
                    <a:pt x="96" y="72"/>
                  </a:moveTo>
                  <a:cubicBezTo>
                    <a:pt x="96" y="72"/>
                    <a:pt x="96" y="72"/>
                    <a:pt x="96" y="72"/>
                  </a:cubicBezTo>
                  <a:cubicBezTo>
                    <a:pt x="99" y="72"/>
                    <a:pt x="103" y="74"/>
                    <a:pt x="105" y="76"/>
                  </a:cubicBezTo>
                  <a:cubicBezTo>
                    <a:pt x="108" y="79"/>
                    <a:pt x="110" y="82"/>
                    <a:pt x="110" y="86"/>
                  </a:cubicBezTo>
                  <a:cubicBezTo>
                    <a:pt x="110" y="90"/>
                    <a:pt x="108" y="94"/>
                    <a:pt x="105" y="97"/>
                  </a:cubicBezTo>
                  <a:cubicBezTo>
                    <a:pt x="103" y="99"/>
                    <a:pt x="99" y="101"/>
                    <a:pt x="96" y="101"/>
                  </a:cubicBezTo>
                  <a:cubicBezTo>
                    <a:pt x="92" y="101"/>
                    <a:pt x="88" y="99"/>
                    <a:pt x="86" y="97"/>
                  </a:cubicBezTo>
                  <a:cubicBezTo>
                    <a:pt x="83" y="94"/>
                    <a:pt x="82" y="90"/>
                    <a:pt x="82" y="86"/>
                  </a:cubicBezTo>
                  <a:cubicBezTo>
                    <a:pt x="82" y="82"/>
                    <a:pt x="83" y="79"/>
                    <a:pt x="86" y="76"/>
                  </a:cubicBezTo>
                  <a:cubicBezTo>
                    <a:pt x="88" y="74"/>
                    <a:pt x="92" y="72"/>
                    <a:pt x="96" y="72"/>
                  </a:cubicBezTo>
                  <a:close/>
                  <a:moveTo>
                    <a:pt x="99" y="83"/>
                  </a:moveTo>
                  <a:cubicBezTo>
                    <a:pt x="99" y="83"/>
                    <a:pt x="99" y="83"/>
                    <a:pt x="99" y="83"/>
                  </a:cubicBezTo>
                  <a:cubicBezTo>
                    <a:pt x="98" y="82"/>
                    <a:pt x="97" y="81"/>
                    <a:pt x="96" y="81"/>
                  </a:cubicBezTo>
                  <a:cubicBezTo>
                    <a:pt x="94" y="81"/>
                    <a:pt x="93" y="82"/>
                    <a:pt x="92" y="83"/>
                  </a:cubicBezTo>
                  <a:cubicBezTo>
                    <a:pt x="91" y="84"/>
                    <a:pt x="90" y="85"/>
                    <a:pt x="90" y="86"/>
                  </a:cubicBezTo>
                  <a:cubicBezTo>
                    <a:pt x="90" y="88"/>
                    <a:pt x="91" y="89"/>
                    <a:pt x="92" y="90"/>
                  </a:cubicBezTo>
                  <a:cubicBezTo>
                    <a:pt x="93" y="91"/>
                    <a:pt x="94" y="92"/>
                    <a:pt x="96" y="92"/>
                  </a:cubicBezTo>
                  <a:cubicBezTo>
                    <a:pt x="97" y="92"/>
                    <a:pt x="98" y="91"/>
                    <a:pt x="99" y="90"/>
                  </a:cubicBezTo>
                  <a:cubicBezTo>
                    <a:pt x="100" y="89"/>
                    <a:pt x="101" y="88"/>
                    <a:pt x="101" y="86"/>
                  </a:cubicBezTo>
                  <a:cubicBezTo>
                    <a:pt x="101" y="85"/>
                    <a:pt x="100" y="84"/>
                    <a:pt x="99" y="83"/>
                  </a:cubicBezTo>
                  <a:close/>
                  <a:moveTo>
                    <a:pt x="131" y="72"/>
                  </a:moveTo>
                  <a:cubicBezTo>
                    <a:pt x="131" y="72"/>
                    <a:pt x="131" y="72"/>
                    <a:pt x="131" y="72"/>
                  </a:cubicBezTo>
                  <a:cubicBezTo>
                    <a:pt x="135" y="72"/>
                    <a:pt x="138" y="74"/>
                    <a:pt x="141" y="76"/>
                  </a:cubicBezTo>
                  <a:cubicBezTo>
                    <a:pt x="143" y="79"/>
                    <a:pt x="145" y="82"/>
                    <a:pt x="145" y="86"/>
                  </a:cubicBezTo>
                  <a:cubicBezTo>
                    <a:pt x="145" y="90"/>
                    <a:pt x="143" y="94"/>
                    <a:pt x="141" y="97"/>
                  </a:cubicBezTo>
                  <a:cubicBezTo>
                    <a:pt x="138" y="99"/>
                    <a:pt x="135" y="101"/>
                    <a:pt x="131" y="101"/>
                  </a:cubicBezTo>
                  <a:cubicBezTo>
                    <a:pt x="127" y="101"/>
                    <a:pt x="124" y="99"/>
                    <a:pt x="121" y="97"/>
                  </a:cubicBezTo>
                  <a:cubicBezTo>
                    <a:pt x="119" y="94"/>
                    <a:pt x="117" y="90"/>
                    <a:pt x="117" y="86"/>
                  </a:cubicBezTo>
                  <a:cubicBezTo>
                    <a:pt x="117" y="82"/>
                    <a:pt x="119" y="79"/>
                    <a:pt x="121" y="76"/>
                  </a:cubicBezTo>
                  <a:cubicBezTo>
                    <a:pt x="124" y="74"/>
                    <a:pt x="127" y="72"/>
                    <a:pt x="131" y="72"/>
                  </a:cubicBezTo>
                  <a:close/>
                  <a:moveTo>
                    <a:pt x="135" y="83"/>
                  </a:moveTo>
                  <a:cubicBezTo>
                    <a:pt x="135" y="83"/>
                    <a:pt x="135" y="83"/>
                    <a:pt x="135" y="83"/>
                  </a:cubicBezTo>
                  <a:cubicBezTo>
                    <a:pt x="134" y="82"/>
                    <a:pt x="132" y="81"/>
                    <a:pt x="131" y="81"/>
                  </a:cubicBezTo>
                  <a:cubicBezTo>
                    <a:pt x="130" y="81"/>
                    <a:pt x="128" y="82"/>
                    <a:pt x="127" y="83"/>
                  </a:cubicBezTo>
                  <a:cubicBezTo>
                    <a:pt x="126" y="84"/>
                    <a:pt x="126" y="85"/>
                    <a:pt x="126" y="86"/>
                  </a:cubicBezTo>
                  <a:cubicBezTo>
                    <a:pt x="126" y="88"/>
                    <a:pt x="126" y="89"/>
                    <a:pt x="127" y="90"/>
                  </a:cubicBezTo>
                  <a:cubicBezTo>
                    <a:pt x="128" y="91"/>
                    <a:pt x="130" y="92"/>
                    <a:pt x="131" y="92"/>
                  </a:cubicBezTo>
                  <a:cubicBezTo>
                    <a:pt x="132" y="92"/>
                    <a:pt x="134" y="91"/>
                    <a:pt x="135" y="90"/>
                  </a:cubicBezTo>
                  <a:cubicBezTo>
                    <a:pt x="136" y="89"/>
                    <a:pt x="136" y="88"/>
                    <a:pt x="136" y="86"/>
                  </a:cubicBezTo>
                  <a:cubicBezTo>
                    <a:pt x="136" y="85"/>
                    <a:pt x="136" y="84"/>
                    <a:pt x="135" y="8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42" name="Rectangle 24"/>
            <p:cNvSpPr>
              <a:spLocks noChangeArrowheads="1"/>
            </p:cNvSpPr>
            <p:nvPr/>
          </p:nvSpPr>
          <p:spPr bwMode="auto">
            <a:xfrm>
              <a:off x="3417196" y="3625105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47" name="矩形 46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2392249" y="5304023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8" name="矩形 47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5768269" y="5304023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9" name="矩形 48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900626" y="5304023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50" name="矩形 49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532370" y="1261834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51" name="矩形 50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4020506" y="1261834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52" name="矩形 51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7267848" y="1265060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804976" y="2513394"/>
            <a:ext cx="1394336" cy="1719398"/>
            <a:chOff x="4804976" y="2513394"/>
            <a:chExt cx="1394336" cy="1719398"/>
          </a:xfrm>
        </p:grpSpPr>
        <p:sp>
          <p:nvSpPr>
            <p:cNvPr id="11" name="Line 13"/>
            <p:cNvSpPr>
              <a:spLocks noChangeShapeType="1"/>
            </p:cNvSpPr>
            <p:nvPr/>
          </p:nvSpPr>
          <p:spPr bwMode="auto">
            <a:xfrm flipV="1">
              <a:off x="5502143" y="2828876"/>
              <a:ext cx="0" cy="1079833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4" name="Oval 16"/>
            <p:cNvSpPr>
              <a:spLocks noChangeArrowheads="1"/>
            </p:cNvSpPr>
            <p:nvPr/>
          </p:nvSpPr>
          <p:spPr bwMode="auto">
            <a:xfrm>
              <a:off x="5186762" y="2513394"/>
              <a:ext cx="630767" cy="633079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5" name="Freeform 7"/>
            <p:cNvSpPr/>
            <p:nvPr/>
          </p:nvSpPr>
          <p:spPr bwMode="auto">
            <a:xfrm>
              <a:off x="4804976" y="3582507"/>
              <a:ext cx="1394336" cy="650285"/>
            </a:xfrm>
            <a:custGeom>
              <a:avLst/>
              <a:gdLst>
                <a:gd name="T0" fmla="*/ 333 w 434"/>
                <a:gd name="T1" fmla="*/ 0 h 202"/>
                <a:gd name="T2" fmla="*/ 0 w 434"/>
                <a:gd name="T3" fmla="*/ 0 h 202"/>
                <a:gd name="T4" fmla="*/ 60 w 434"/>
                <a:gd name="T5" fmla="*/ 101 h 202"/>
                <a:gd name="T6" fmla="*/ 0 w 434"/>
                <a:gd name="T7" fmla="*/ 202 h 202"/>
                <a:gd name="T8" fmla="*/ 333 w 434"/>
                <a:gd name="T9" fmla="*/ 202 h 202"/>
                <a:gd name="T10" fmla="*/ 434 w 434"/>
                <a:gd name="T11" fmla="*/ 101 h 202"/>
                <a:gd name="T12" fmla="*/ 333 w 434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4" h="202">
                  <a:moveTo>
                    <a:pt x="33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5" y="20"/>
                    <a:pt x="60" y="58"/>
                    <a:pt x="60" y="101"/>
                  </a:cubicBezTo>
                  <a:cubicBezTo>
                    <a:pt x="60" y="145"/>
                    <a:pt x="35" y="183"/>
                    <a:pt x="0" y="202"/>
                  </a:cubicBezTo>
                  <a:cubicBezTo>
                    <a:pt x="333" y="202"/>
                    <a:pt x="333" y="202"/>
                    <a:pt x="333" y="202"/>
                  </a:cubicBezTo>
                  <a:cubicBezTo>
                    <a:pt x="389" y="202"/>
                    <a:pt x="434" y="157"/>
                    <a:pt x="434" y="101"/>
                  </a:cubicBezTo>
                  <a:cubicBezTo>
                    <a:pt x="434" y="46"/>
                    <a:pt x="389" y="0"/>
                    <a:pt x="333" y="0"/>
                  </a:cubicBez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5369760" y="2672005"/>
              <a:ext cx="264765" cy="313740"/>
            </a:xfrm>
            <a:custGeom>
              <a:avLst/>
              <a:gdLst>
                <a:gd name="T0" fmla="*/ 116 w 162"/>
                <a:gd name="T1" fmla="*/ 53 h 192"/>
                <a:gd name="T2" fmla="*/ 101 w 162"/>
                <a:gd name="T3" fmla="*/ 89 h 192"/>
                <a:gd name="T4" fmla="*/ 101 w 162"/>
                <a:gd name="T5" fmla="*/ 90 h 192"/>
                <a:gd name="T6" fmla="*/ 122 w 162"/>
                <a:gd name="T7" fmla="*/ 109 h 192"/>
                <a:gd name="T8" fmla="*/ 150 w 162"/>
                <a:gd name="T9" fmla="*/ 121 h 192"/>
                <a:gd name="T10" fmla="*/ 150 w 162"/>
                <a:gd name="T11" fmla="*/ 180 h 192"/>
                <a:gd name="T12" fmla="*/ 121 w 162"/>
                <a:gd name="T13" fmla="*/ 192 h 192"/>
                <a:gd name="T14" fmla="*/ 28 w 162"/>
                <a:gd name="T15" fmla="*/ 185 h 192"/>
                <a:gd name="T16" fmla="*/ 28 w 162"/>
                <a:gd name="T17" fmla="*/ 178 h 192"/>
                <a:gd name="T18" fmla="*/ 12 w 162"/>
                <a:gd name="T19" fmla="*/ 178 h 192"/>
                <a:gd name="T20" fmla="*/ 0 w 162"/>
                <a:gd name="T21" fmla="*/ 161 h 192"/>
                <a:gd name="T22" fmla="*/ 4 w 162"/>
                <a:gd name="T23" fmla="*/ 123 h 192"/>
                <a:gd name="T24" fmla="*/ 30 w 162"/>
                <a:gd name="T25" fmla="*/ 89 h 192"/>
                <a:gd name="T26" fmla="*/ 15 w 162"/>
                <a:gd name="T27" fmla="*/ 53 h 192"/>
                <a:gd name="T28" fmla="*/ 117 w 162"/>
                <a:gd name="T29" fmla="*/ 130 h 192"/>
                <a:gd name="T30" fmla="*/ 117 w 162"/>
                <a:gd name="T31" fmla="*/ 146 h 192"/>
                <a:gd name="T32" fmla="*/ 97 w 162"/>
                <a:gd name="T33" fmla="*/ 151 h 192"/>
                <a:gd name="T34" fmla="*/ 117 w 162"/>
                <a:gd name="T35" fmla="*/ 155 h 192"/>
                <a:gd name="T36" fmla="*/ 122 w 162"/>
                <a:gd name="T37" fmla="*/ 176 h 192"/>
                <a:gd name="T38" fmla="*/ 126 w 162"/>
                <a:gd name="T39" fmla="*/ 155 h 192"/>
                <a:gd name="T40" fmla="*/ 146 w 162"/>
                <a:gd name="T41" fmla="*/ 151 h 192"/>
                <a:gd name="T42" fmla="*/ 126 w 162"/>
                <a:gd name="T43" fmla="*/ 146 h 192"/>
                <a:gd name="T44" fmla="*/ 117 w 162"/>
                <a:gd name="T45" fmla="*/ 130 h 192"/>
                <a:gd name="T46" fmla="*/ 99 w 162"/>
                <a:gd name="T47" fmla="*/ 128 h 192"/>
                <a:gd name="T48" fmla="*/ 99 w 162"/>
                <a:gd name="T49" fmla="*/ 174 h 192"/>
                <a:gd name="T50" fmla="*/ 144 w 162"/>
                <a:gd name="T51" fmla="*/ 174 h 192"/>
                <a:gd name="T52" fmla="*/ 144 w 162"/>
                <a:gd name="T53" fmla="*/ 128 h 192"/>
                <a:gd name="T54" fmla="*/ 99 w 162"/>
                <a:gd name="T55" fmla="*/ 128 h 192"/>
                <a:gd name="T56" fmla="*/ 103 w 162"/>
                <a:gd name="T57" fmla="*/ 113 h 192"/>
                <a:gd name="T58" fmla="*/ 66 w 162"/>
                <a:gd name="T59" fmla="*/ 105 h 192"/>
                <a:gd name="T60" fmla="*/ 17 w 162"/>
                <a:gd name="T61" fmla="*/ 129 h 192"/>
                <a:gd name="T62" fmla="*/ 15 w 162"/>
                <a:gd name="T63" fmla="*/ 161 h 192"/>
                <a:gd name="T64" fmla="*/ 34 w 162"/>
                <a:gd name="T65" fmla="*/ 163 h 192"/>
                <a:gd name="T66" fmla="*/ 38 w 162"/>
                <a:gd name="T67" fmla="*/ 138 h 192"/>
                <a:gd name="T68" fmla="*/ 43 w 162"/>
                <a:gd name="T69" fmla="*/ 170 h 192"/>
                <a:gd name="T70" fmla="*/ 43 w 162"/>
                <a:gd name="T71" fmla="*/ 177 h 192"/>
                <a:gd name="T72" fmla="*/ 81 w 162"/>
                <a:gd name="T73" fmla="*/ 151 h 192"/>
                <a:gd name="T74" fmla="*/ 93 w 162"/>
                <a:gd name="T75" fmla="*/ 121 h 192"/>
                <a:gd name="T76" fmla="*/ 103 w 162"/>
                <a:gd name="T77" fmla="*/ 113 h 192"/>
                <a:gd name="T78" fmla="*/ 66 w 162"/>
                <a:gd name="T79" fmla="*/ 16 h 192"/>
                <a:gd name="T80" fmla="*/ 66 w 162"/>
                <a:gd name="T81" fmla="*/ 89 h 192"/>
                <a:gd name="T82" fmla="*/ 66 w 162"/>
                <a:gd name="T83" fmla="*/ 1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2" h="192">
                  <a:moveTo>
                    <a:pt x="66" y="0"/>
                  </a:moveTo>
                  <a:cubicBezTo>
                    <a:pt x="93" y="0"/>
                    <a:pt x="116" y="24"/>
                    <a:pt x="116" y="53"/>
                  </a:cubicBezTo>
                  <a:cubicBezTo>
                    <a:pt x="116" y="67"/>
                    <a:pt x="110" y="80"/>
                    <a:pt x="101" y="89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107" y="96"/>
                    <a:pt x="114" y="102"/>
                    <a:pt x="119" y="109"/>
                  </a:cubicBezTo>
                  <a:cubicBezTo>
                    <a:pt x="120" y="109"/>
                    <a:pt x="121" y="109"/>
                    <a:pt x="122" y="109"/>
                  </a:cubicBezTo>
                  <a:cubicBezTo>
                    <a:pt x="133" y="109"/>
                    <a:pt x="143" y="114"/>
                    <a:pt x="150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58" y="129"/>
                    <a:pt x="162" y="139"/>
                    <a:pt x="162" y="151"/>
                  </a:cubicBezTo>
                  <a:cubicBezTo>
                    <a:pt x="162" y="162"/>
                    <a:pt x="158" y="173"/>
                    <a:pt x="150" y="180"/>
                  </a:cubicBezTo>
                  <a:cubicBezTo>
                    <a:pt x="143" y="188"/>
                    <a:pt x="133" y="192"/>
                    <a:pt x="122" y="192"/>
                  </a:cubicBezTo>
                  <a:cubicBezTo>
                    <a:pt x="121" y="192"/>
                    <a:pt x="121" y="192"/>
                    <a:pt x="121" y="192"/>
                  </a:cubicBezTo>
                  <a:cubicBezTo>
                    <a:pt x="35" y="192"/>
                    <a:pt x="35" y="192"/>
                    <a:pt x="35" y="192"/>
                  </a:cubicBezTo>
                  <a:cubicBezTo>
                    <a:pt x="31" y="192"/>
                    <a:pt x="28" y="189"/>
                    <a:pt x="28" y="185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14" y="178"/>
                    <a:pt x="14" y="178"/>
                    <a:pt x="14" y="178"/>
                  </a:cubicBezTo>
                  <a:cubicBezTo>
                    <a:pt x="13" y="178"/>
                    <a:pt x="13" y="178"/>
                    <a:pt x="12" y="178"/>
                  </a:cubicBezTo>
                  <a:cubicBezTo>
                    <a:pt x="8" y="177"/>
                    <a:pt x="5" y="175"/>
                    <a:pt x="3" y="172"/>
                  </a:cubicBezTo>
                  <a:cubicBezTo>
                    <a:pt x="1" y="169"/>
                    <a:pt x="0" y="165"/>
                    <a:pt x="0" y="161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37"/>
                    <a:pt x="1" y="130"/>
                    <a:pt x="4" y="123"/>
                  </a:cubicBezTo>
                  <a:cubicBezTo>
                    <a:pt x="9" y="109"/>
                    <a:pt x="20" y="100"/>
                    <a:pt x="30" y="90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20" y="80"/>
                    <a:pt x="15" y="66"/>
                    <a:pt x="15" y="53"/>
                  </a:cubicBezTo>
                  <a:cubicBezTo>
                    <a:pt x="15" y="24"/>
                    <a:pt x="38" y="0"/>
                    <a:pt x="66" y="0"/>
                  </a:cubicBezTo>
                  <a:close/>
                  <a:moveTo>
                    <a:pt x="117" y="130"/>
                  </a:moveTo>
                  <a:cubicBezTo>
                    <a:pt x="117" y="130"/>
                    <a:pt x="117" y="130"/>
                    <a:pt x="117" y="130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02" y="146"/>
                    <a:pt x="102" y="146"/>
                    <a:pt x="102" y="146"/>
                  </a:cubicBezTo>
                  <a:cubicBezTo>
                    <a:pt x="99" y="146"/>
                    <a:pt x="97" y="148"/>
                    <a:pt x="97" y="151"/>
                  </a:cubicBezTo>
                  <a:cubicBezTo>
                    <a:pt x="97" y="153"/>
                    <a:pt x="99" y="155"/>
                    <a:pt x="102" y="155"/>
                  </a:cubicBezTo>
                  <a:cubicBezTo>
                    <a:pt x="117" y="155"/>
                    <a:pt x="117" y="155"/>
                    <a:pt x="117" y="155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4"/>
                    <a:pt x="119" y="176"/>
                    <a:pt x="122" y="176"/>
                  </a:cubicBezTo>
                  <a:cubicBezTo>
                    <a:pt x="124" y="176"/>
                    <a:pt x="126" y="174"/>
                    <a:pt x="126" y="171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41" y="155"/>
                    <a:pt x="141" y="155"/>
                    <a:pt x="141" y="155"/>
                  </a:cubicBezTo>
                  <a:cubicBezTo>
                    <a:pt x="144" y="155"/>
                    <a:pt x="146" y="153"/>
                    <a:pt x="146" y="151"/>
                  </a:cubicBezTo>
                  <a:cubicBezTo>
                    <a:pt x="146" y="148"/>
                    <a:pt x="144" y="146"/>
                    <a:pt x="141" y="146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6" y="124"/>
                    <a:pt x="117" y="124"/>
                    <a:pt x="117" y="130"/>
                  </a:cubicBezTo>
                  <a:close/>
                  <a:moveTo>
                    <a:pt x="99" y="128"/>
                  </a:moveTo>
                  <a:cubicBezTo>
                    <a:pt x="99" y="128"/>
                    <a:pt x="99" y="128"/>
                    <a:pt x="99" y="128"/>
                  </a:cubicBezTo>
                  <a:cubicBezTo>
                    <a:pt x="94" y="133"/>
                    <a:pt x="90" y="142"/>
                    <a:pt x="90" y="151"/>
                  </a:cubicBezTo>
                  <a:cubicBezTo>
                    <a:pt x="90" y="160"/>
                    <a:pt x="94" y="168"/>
                    <a:pt x="99" y="174"/>
                  </a:cubicBezTo>
                  <a:cubicBezTo>
                    <a:pt x="105" y="179"/>
                    <a:pt x="113" y="183"/>
                    <a:pt x="122" y="183"/>
                  </a:cubicBezTo>
                  <a:cubicBezTo>
                    <a:pt x="130" y="183"/>
                    <a:pt x="138" y="179"/>
                    <a:pt x="144" y="174"/>
                  </a:cubicBezTo>
                  <a:cubicBezTo>
                    <a:pt x="150" y="168"/>
                    <a:pt x="153" y="160"/>
                    <a:pt x="153" y="151"/>
                  </a:cubicBezTo>
                  <a:cubicBezTo>
                    <a:pt x="153" y="142"/>
                    <a:pt x="150" y="134"/>
                    <a:pt x="144" y="128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32" y="115"/>
                    <a:pt x="112" y="115"/>
                    <a:pt x="99" y="128"/>
                  </a:cubicBezTo>
                  <a:close/>
                  <a:moveTo>
                    <a:pt x="103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99" y="108"/>
                    <a:pt x="93" y="103"/>
                    <a:pt x="89" y="99"/>
                  </a:cubicBezTo>
                  <a:cubicBezTo>
                    <a:pt x="82" y="103"/>
                    <a:pt x="74" y="105"/>
                    <a:pt x="66" y="105"/>
                  </a:cubicBezTo>
                  <a:cubicBezTo>
                    <a:pt x="57" y="105"/>
                    <a:pt x="49" y="103"/>
                    <a:pt x="42" y="99"/>
                  </a:cubicBezTo>
                  <a:cubicBezTo>
                    <a:pt x="34" y="107"/>
                    <a:pt x="22" y="117"/>
                    <a:pt x="17" y="129"/>
                  </a:cubicBezTo>
                  <a:cubicBezTo>
                    <a:pt x="15" y="134"/>
                    <a:pt x="15" y="139"/>
                    <a:pt x="15" y="145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3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4" y="143"/>
                    <a:pt x="34" y="143"/>
                    <a:pt x="34" y="143"/>
                  </a:cubicBezTo>
                  <a:cubicBezTo>
                    <a:pt x="34" y="140"/>
                    <a:pt x="36" y="138"/>
                    <a:pt x="38" y="138"/>
                  </a:cubicBezTo>
                  <a:cubicBezTo>
                    <a:pt x="41" y="138"/>
                    <a:pt x="43" y="140"/>
                    <a:pt x="43" y="143"/>
                  </a:cubicBezTo>
                  <a:cubicBezTo>
                    <a:pt x="43" y="170"/>
                    <a:pt x="43" y="170"/>
                    <a:pt x="43" y="170"/>
                  </a:cubicBezTo>
                  <a:cubicBezTo>
                    <a:pt x="43" y="170"/>
                    <a:pt x="43" y="170"/>
                    <a:pt x="43" y="170"/>
                  </a:cubicBezTo>
                  <a:cubicBezTo>
                    <a:pt x="43" y="177"/>
                    <a:pt x="43" y="177"/>
                    <a:pt x="43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5" y="170"/>
                    <a:pt x="81" y="161"/>
                    <a:pt x="81" y="151"/>
                  </a:cubicBezTo>
                  <a:cubicBezTo>
                    <a:pt x="81" y="139"/>
                    <a:pt x="86" y="129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3" y="121"/>
                    <a:pt x="93" y="121"/>
                    <a:pt x="93" y="121"/>
                  </a:cubicBezTo>
                  <a:cubicBezTo>
                    <a:pt x="96" y="118"/>
                    <a:pt x="99" y="115"/>
                    <a:pt x="103" y="113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6"/>
                    <a:pt x="66" y="16"/>
                  </a:cubicBezTo>
                  <a:cubicBezTo>
                    <a:pt x="46" y="16"/>
                    <a:pt x="30" y="32"/>
                    <a:pt x="30" y="53"/>
                  </a:cubicBezTo>
                  <a:cubicBezTo>
                    <a:pt x="30" y="73"/>
                    <a:pt x="46" y="89"/>
                    <a:pt x="66" y="89"/>
                  </a:cubicBezTo>
                  <a:cubicBezTo>
                    <a:pt x="85" y="89"/>
                    <a:pt x="101" y="73"/>
                    <a:pt x="101" y="53"/>
                  </a:cubicBezTo>
                  <a:cubicBezTo>
                    <a:pt x="101" y="32"/>
                    <a:pt x="85" y="16"/>
                    <a:pt x="66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>
              <a:off x="5053372" y="3631312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33228" y="3582507"/>
            <a:ext cx="1397957" cy="1723632"/>
            <a:chOff x="6433228" y="3582507"/>
            <a:chExt cx="1397957" cy="1723632"/>
          </a:xfrm>
        </p:grpSpPr>
        <p:sp>
          <p:nvSpPr>
            <p:cNvPr id="10" name="Line 12"/>
            <p:cNvSpPr>
              <a:spLocks noChangeShapeType="1"/>
            </p:cNvSpPr>
            <p:nvPr/>
          </p:nvSpPr>
          <p:spPr bwMode="auto">
            <a:xfrm flipV="1">
              <a:off x="7134324" y="3908709"/>
              <a:ext cx="0" cy="1077716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5" name="Oval 17"/>
            <p:cNvSpPr>
              <a:spLocks noChangeArrowheads="1"/>
            </p:cNvSpPr>
            <p:nvPr/>
          </p:nvSpPr>
          <p:spPr bwMode="auto">
            <a:xfrm>
              <a:off x="6814707" y="4668826"/>
              <a:ext cx="635000" cy="637313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6" name="Freeform 8"/>
            <p:cNvSpPr/>
            <p:nvPr/>
          </p:nvSpPr>
          <p:spPr bwMode="auto">
            <a:xfrm>
              <a:off x="6433228" y="3582507"/>
              <a:ext cx="1397957" cy="650285"/>
            </a:xfrm>
            <a:custGeom>
              <a:avLst/>
              <a:gdLst>
                <a:gd name="T0" fmla="*/ 334 w 435"/>
                <a:gd name="T1" fmla="*/ 0 h 202"/>
                <a:gd name="T2" fmla="*/ 0 w 435"/>
                <a:gd name="T3" fmla="*/ 0 h 202"/>
                <a:gd name="T4" fmla="*/ 60 w 435"/>
                <a:gd name="T5" fmla="*/ 101 h 202"/>
                <a:gd name="T6" fmla="*/ 0 w 435"/>
                <a:gd name="T7" fmla="*/ 202 h 202"/>
                <a:gd name="T8" fmla="*/ 334 w 435"/>
                <a:gd name="T9" fmla="*/ 202 h 202"/>
                <a:gd name="T10" fmla="*/ 435 w 435"/>
                <a:gd name="T11" fmla="*/ 101 h 202"/>
                <a:gd name="T12" fmla="*/ 334 w 435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202">
                  <a:moveTo>
                    <a:pt x="3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20"/>
                    <a:pt x="60" y="58"/>
                    <a:pt x="60" y="101"/>
                  </a:cubicBezTo>
                  <a:cubicBezTo>
                    <a:pt x="60" y="145"/>
                    <a:pt x="36" y="183"/>
                    <a:pt x="0" y="202"/>
                  </a:cubicBezTo>
                  <a:cubicBezTo>
                    <a:pt x="334" y="202"/>
                    <a:pt x="334" y="202"/>
                    <a:pt x="334" y="202"/>
                  </a:cubicBezTo>
                  <a:cubicBezTo>
                    <a:pt x="390" y="202"/>
                    <a:pt x="435" y="157"/>
                    <a:pt x="435" y="101"/>
                  </a:cubicBezTo>
                  <a:cubicBezTo>
                    <a:pt x="435" y="46"/>
                    <a:pt x="390" y="0"/>
                    <a:pt x="334" y="0"/>
                  </a:cubicBezTo>
                  <a:close/>
                </a:path>
              </a:pathLst>
            </a:cu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6996565" y="4807552"/>
              <a:ext cx="271283" cy="357745"/>
            </a:xfrm>
            <a:custGeom>
              <a:avLst/>
              <a:gdLst>
                <a:gd name="T0" fmla="*/ 149 w 166"/>
                <a:gd name="T1" fmla="*/ 196 h 219"/>
                <a:gd name="T2" fmla="*/ 136 w 166"/>
                <a:gd name="T3" fmla="*/ 207 h 219"/>
                <a:gd name="T4" fmla="*/ 93 w 166"/>
                <a:gd name="T5" fmla="*/ 218 h 219"/>
                <a:gd name="T6" fmla="*/ 53 w 166"/>
                <a:gd name="T7" fmla="*/ 200 h 219"/>
                <a:gd name="T8" fmla="*/ 53 w 166"/>
                <a:gd name="T9" fmla="*/ 200 h 219"/>
                <a:gd name="T10" fmla="*/ 53 w 166"/>
                <a:gd name="T11" fmla="*/ 200 h 219"/>
                <a:gd name="T12" fmla="*/ 42 w 166"/>
                <a:gd name="T13" fmla="*/ 186 h 219"/>
                <a:gd name="T14" fmla="*/ 20 w 166"/>
                <a:gd name="T15" fmla="*/ 148 h 219"/>
                <a:gd name="T16" fmla="*/ 20 w 166"/>
                <a:gd name="T17" fmla="*/ 147 h 219"/>
                <a:gd name="T18" fmla="*/ 7 w 166"/>
                <a:gd name="T19" fmla="*/ 125 h 219"/>
                <a:gd name="T20" fmla="*/ 23 w 166"/>
                <a:gd name="T21" fmla="*/ 93 h 219"/>
                <a:gd name="T22" fmla="*/ 43 w 166"/>
                <a:gd name="T23" fmla="*/ 103 h 219"/>
                <a:gd name="T24" fmla="*/ 43 w 166"/>
                <a:gd name="T25" fmla="*/ 104 h 219"/>
                <a:gd name="T26" fmla="*/ 45 w 166"/>
                <a:gd name="T27" fmla="*/ 107 h 219"/>
                <a:gd name="T28" fmla="*/ 45 w 166"/>
                <a:gd name="T29" fmla="*/ 35 h 219"/>
                <a:gd name="T30" fmla="*/ 74 w 166"/>
                <a:gd name="T31" fmla="*/ 18 h 219"/>
                <a:gd name="T32" fmla="*/ 110 w 166"/>
                <a:gd name="T33" fmla="*/ 18 h 219"/>
                <a:gd name="T34" fmla="*/ 138 w 166"/>
                <a:gd name="T35" fmla="*/ 34 h 219"/>
                <a:gd name="T36" fmla="*/ 138 w 166"/>
                <a:gd name="T37" fmla="*/ 35 h 219"/>
                <a:gd name="T38" fmla="*/ 139 w 166"/>
                <a:gd name="T39" fmla="*/ 35 h 219"/>
                <a:gd name="T40" fmla="*/ 166 w 166"/>
                <a:gd name="T41" fmla="*/ 53 h 219"/>
                <a:gd name="T42" fmla="*/ 166 w 166"/>
                <a:gd name="T43" fmla="*/ 150 h 219"/>
                <a:gd name="T44" fmla="*/ 162 w 166"/>
                <a:gd name="T45" fmla="*/ 175 h 219"/>
                <a:gd name="T46" fmla="*/ 149 w 166"/>
                <a:gd name="T47" fmla="*/ 196 h 219"/>
                <a:gd name="T48" fmla="*/ 128 w 166"/>
                <a:gd name="T49" fmla="*/ 194 h 219"/>
                <a:gd name="T50" fmla="*/ 128 w 166"/>
                <a:gd name="T51" fmla="*/ 194 h 219"/>
                <a:gd name="T52" fmla="*/ 138 w 166"/>
                <a:gd name="T53" fmla="*/ 185 h 219"/>
                <a:gd name="T54" fmla="*/ 148 w 166"/>
                <a:gd name="T55" fmla="*/ 169 h 219"/>
                <a:gd name="T56" fmla="*/ 151 w 166"/>
                <a:gd name="T57" fmla="*/ 150 h 219"/>
                <a:gd name="T58" fmla="*/ 151 w 166"/>
                <a:gd name="T59" fmla="*/ 53 h 219"/>
                <a:gd name="T60" fmla="*/ 143 w 166"/>
                <a:gd name="T61" fmla="*/ 53 h 219"/>
                <a:gd name="T62" fmla="*/ 143 w 166"/>
                <a:gd name="T63" fmla="*/ 99 h 219"/>
                <a:gd name="T64" fmla="*/ 123 w 166"/>
                <a:gd name="T65" fmla="*/ 99 h 219"/>
                <a:gd name="T66" fmla="*/ 123 w 166"/>
                <a:gd name="T67" fmla="*/ 34 h 219"/>
                <a:gd name="T68" fmla="*/ 115 w 166"/>
                <a:gd name="T69" fmla="*/ 34 h 219"/>
                <a:gd name="T70" fmla="*/ 115 w 166"/>
                <a:gd name="T71" fmla="*/ 34 h 219"/>
                <a:gd name="T72" fmla="*/ 115 w 166"/>
                <a:gd name="T73" fmla="*/ 99 h 219"/>
                <a:gd name="T74" fmla="*/ 96 w 166"/>
                <a:gd name="T75" fmla="*/ 99 h 219"/>
                <a:gd name="T76" fmla="*/ 96 w 166"/>
                <a:gd name="T77" fmla="*/ 24 h 219"/>
                <a:gd name="T78" fmla="*/ 88 w 166"/>
                <a:gd name="T79" fmla="*/ 24 h 219"/>
                <a:gd name="T80" fmla="*/ 88 w 166"/>
                <a:gd name="T81" fmla="*/ 99 h 219"/>
                <a:gd name="T82" fmla="*/ 68 w 166"/>
                <a:gd name="T83" fmla="*/ 99 h 219"/>
                <a:gd name="T84" fmla="*/ 68 w 166"/>
                <a:gd name="T85" fmla="*/ 35 h 219"/>
                <a:gd name="T86" fmla="*/ 60 w 166"/>
                <a:gd name="T87" fmla="*/ 35 h 219"/>
                <a:gd name="T88" fmla="*/ 60 w 166"/>
                <a:gd name="T89" fmla="*/ 125 h 219"/>
                <a:gd name="T90" fmla="*/ 41 w 166"/>
                <a:gd name="T91" fmla="*/ 130 h 219"/>
                <a:gd name="T92" fmla="*/ 31 w 166"/>
                <a:gd name="T93" fmla="*/ 112 h 219"/>
                <a:gd name="T94" fmla="*/ 20 w 166"/>
                <a:gd name="T95" fmla="*/ 117 h 219"/>
                <a:gd name="T96" fmla="*/ 33 w 166"/>
                <a:gd name="T97" fmla="*/ 140 h 219"/>
                <a:gd name="T98" fmla="*/ 33 w 166"/>
                <a:gd name="T99" fmla="*/ 140 h 219"/>
                <a:gd name="T100" fmla="*/ 55 w 166"/>
                <a:gd name="T101" fmla="*/ 178 h 219"/>
                <a:gd name="T102" fmla="*/ 63 w 166"/>
                <a:gd name="T103" fmla="*/ 189 h 219"/>
                <a:gd name="T104" fmla="*/ 95 w 166"/>
                <a:gd name="T105" fmla="*/ 203 h 219"/>
                <a:gd name="T106" fmla="*/ 128 w 166"/>
                <a:gd name="T107" fmla="*/ 19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6" h="219">
                  <a:moveTo>
                    <a:pt x="149" y="196"/>
                  </a:moveTo>
                  <a:cubicBezTo>
                    <a:pt x="145" y="200"/>
                    <a:pt x="141" y="204"/>
                    <a:pt x="136" y="207"/>
                  </a:cubicBezTo>
                  <a:cubicBezTo>
                    <a:pt x="123" y="216"/>
                    <a:pt x="108" y="219"/>
                    <a:pt x="93" y="218"/>
                  </a:cubicBezTo>
                  <a:cubicBezTo>
                    <a:pt x="79" y="217"/>
                    <a:pt x="65" y="211"/>
                    <a:pt x="53" y="200"/>
                  </a:cubicBezTo>
                  <a:cubicBezTo>
                    <a:pt x="53" y="200"/>
                    <a:pt x="53" y="200"/>
                    <a:pt x="53" y="200"/>
                  </a:cubicBezTo>
                  <a:cubicBezTo>
                    <a:pt x="53" y="200"/>
                    <a:pt x="53" y="200"/>
                    <a:pt x="53" y="200"/>
                  </a:cubicBezTo>
                  <a:cubicBezTo>
                    <a:pt x="49" y="196"/>
                    <a:pt x="45" y="191"/>
                    <a:pt x="42" y="186"/>
                  </a:cubicBezTo>
                  <a:cubicBezTo>
                    <a:pt x="20" y="148"/>
                    <a:pt x="20" y="148"/>
                    <a:pt x="20" y="148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0" y="111"/>
                    <a:pt x="8" y="95"/>
                    <a:pt x="23" y="93"/>
                  </a:cubicBezTo>
                  <a:cubicBezTo>
                    <a:pt x="29" y="93"/>
                    <a:pt x="37" y="95"/>
                    <a:pt x="43" y="103"/>
                  </a:cubicBezTo>
                  <a:cubicBezTo>
                    <a:pt x="43" y="103"/>
                    <a:pt x="43" y="104"/>
                    <a:pt x="43" y="104"/>
                  </a:cubicBezTo>
                  <a:cubicBezTo>
                    <a:pt x="45" y="107"/>
                    <a:pt x="45" y="107"/>
                    <a:pt x="45" y="107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19"/>
                    <a:pt x="61" y="11"/>
                    <a:pt x="74" y="18"/>
                  </a:cubicBezTo>
                  <a:cubicBezTo>
                    <a:pt x="79" y="0"/>
                    <a:pt x="104" y="1"/>
                    <a:pt x="110" y="18"/>
                  </a:cubicBezTo>
                  <a:cubicBezTo>
                    <a:pt x="122" y="11"/>
                    <a:pt x="138" y="19"/>
                    <a:pt x="138" y="34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2" y="30"/>
                    <a:pt x="166" y="38"/>
                    <a:pt x="166" y="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8"/>
                    <a:pt x="165" y="167"/>
                    <a:pt x="162" y="175"/>
                  </a:cubicBezTo>
                  <a:cubicBezTo>
                    <a:pt x="159" y="182"/>
                    <a:pt x="155" y="190"/>
                    <a:pt x="149" y="196"/>
                  </a:cubicBezTo>
                  <a:close/>
                  <a:moveTo>
                    <a:pt x="128" y="194"/>
                  </a:moveTo>
                  <a:cubicBezTo>
                    <a:pt x="128" y="194"/>
                    <a:pt x="128" y="194"/>
                    <a:pt x="128" y="194"/>
                  </a:cubicBezTo>
                  <a:cubicBezTo>
                    <a:pt x="132" y="192"/>
                    <a:pt x="135" y="189"/>
                    <a:pt x="138" y="185"/>
                  </a:cubicBezTo>
                  <a:cubicBezTo>
                    <a:pt x="142" y="181"/>
                    <a:pt x="146" y="175"/>
                    <a:pt x="148" y="169"/>
                  </a:cubicBezTo>
                  <a:cubicBezTo>
                    <a:pt x="150" y="163"/>
                    <a:pt x="151" y="157"/>
                    <a:pt x="151" y="150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47"/>
                    <a:pt x="143" y="47"/>
                    <a:pt x="143" y="53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3" y="111"/>
                    <a:pt x="123" y="111"/>
                    <a:pt x="123" y="99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29"/>
                    <a:pt x="115" y="29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99"/>
                    <a:pt x="115" y="99"/>
                    <a:pt x="115" y="99"/>
                  </a:cubicBezTo>
                  <a:cubicBezTo>
                    <a:pt x="115" y="111"/>
                    <a:pt x="96" y="111"/>
                    <a:pt x="96" y="99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18"/>
                    <a:pt x="88" y="19"/>
                    <a:pt x="88" y="24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111"/>
                    <a:pt x="68" y="111"/>
                    <a:pt x="68" y="99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8" y="29"/>
                    <a:pt x="60" y="29"/>
                    <a:pt x="60" y="35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60" y="135"/>
                    <a:pt x="46" y="139"/>
                    <a:pt x="41" y="130"/>
                  </a:cubicBezTo>
                  <a:cubicBezTo>
                    <a:pt x="31" y="112"/>
                    <a:pt x="31" y="112"/>
                    <a:pt x="31" y="112"/>
                  </a:cubicBezTo>
                  <a:cubicBezTo>
                    <a:pt x="26" y="106"/>
                    <a:pt x="16" y="110"/>
                    <a:pt x="20" y="117"/>
                  </a:cubicBezTo>
                  <a:cubicBezTo>
                    <a:pt x="33" y="140"/>
                    <a:pt x="33" y="140"/>
                    <a:pt x="33" y="140"/>
                  </a:cubicBezTo>
                  <a:cubicBezTo>
                    <a:pt x="33" y="140"/>
                    <a:pt x="33" y="140"/>
                    <a:pt x="33" y="140"/>
                  </a:cubicBezTo>
                  <a:cubicBezTo>
                    <a:pt x="55" y="178"/>
                    <a:pt x="55" y="178"/>
                    <a:pt x="55" y="178"/>
                  </a:cubicBezTo>
                  <a:cubicBezTo>
                    <a:pt x="57" y="182"/>
                    <a:pt x="60" y="186"/>
                    <a:pt x="63" y="189"/>
                  </a:cubicBezTo>
                  <a:cubicBezTo>
                    <a:pt x="72" y="197"/>
                    <a:pt x="83" y="202"/>
                    <a:pt x="95" y="203"/>
                  </a:cubicBezTo>
                  <a:cubicBezTo>
                    <a:pt x="106" y="204"/>
                    <a:pt x="118" y="201"/>
                    <a:pt x="128" y="1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54" name="Rectangle 24"/>
            <p:cNvSpPr>
              <a:spLocks noChangeArrowheads="1"/>
            </p:cNvSpPr>
            <p:nvPr/>
          </p:nvSpPr>
          <p:spPr bwMode="auto">
            <a:xfrm>
              <a:off x="6648083" y="3631311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067528" y="2513394"/>
            <a:ext cx="1397957" cy="1719398"/>
            <a:chOff x="8067528" y="2513394"/>
            <a:chExt cx="1397957" cy="1719398"/>
          </a:xfrm>
        </p:grpSpPr>
        <p:sp>
          <p:nvSpPr>
            <p:cNvPr id="12" name="Line 14"/>
            <p:cNvSpPr>
              <a:spLocks noChangeShapeType="1"/>
            </p:cNvSpPr>
            <p:nvPr/>
          </p:nvSpPr>
          <p:spPr bwMode="auto">
            <a:xfrm flipV="1">
              <a:off x="8764389" y="2828876"/>
              <a:ext cx="0" cy="1079833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8449009" y="2513394"/>
              <a:ext cx="630767" cy="633079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7" name="Freeform 9"/>
            <p:cNvSpPr/>
            <p:nvPr/>
          </p:nvSpPr>
          <p:spPr bwMode="auto">
            <a:xfrm>
              <a:off x="8067528" y="3582507"/>
              <a:ext cx="1397957" cy="650285"/>
            </a:xfrm>
            <a:custGeom>
              <a:avLst/>
              <a:gdLst>
                <a:gd name="T0" fmla="*/ 334 w 435"/>
                <a:gd name="T1" fmla="*/ 0 h 202"/>
                <a:gd name="T2" fmla="*/ 0 w 435"/>
                <a:gd name="T3" fmla="*/ 0 h 202"/>
                <a:gd name="T4" fmla="*/ 60 w 435"/>
                <a:gd name="T5" fmla="*/ 101 h 202"/>
                <a:gd name="T6" fmla="*/ 0 w 435"/>
                <a:gd name="T7" fmla="*/ 202 h 202"/>
                <a:gd name="T8" fmla="*/ 334 w 435"/>
                <a:gd name="T9" fmla="*/ 202 h 202"/>
                <a:gd name="T10" fmla="*/ 435 w 435"/>
                <a:gd name="T11" fmla="*/ 101 h 202"/>
                <a:gd name="T12" fmla="*/ 334 w 435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202">
                  <a:moveTo>
                    <a:pt x="3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20"/>
                    <a:pt x="60" y="58"/>
                    <a:pt x="60" y="101"/>
                  </a:cubicBezTo>
                  <a:cubicBezTo>
                    <a:pt x="60" y="145"/>
                    <a:pt x="36" y="183"/>
                    <a:pt x="0" y="202"/>
                  </a:cubicBezTo>
                  <a:cubicBezTo>
                    <a:pt x="334" y="202"/>
                    <a:pt x="334" y="202"/>
                    <a:pt x="334" y="202"/>
                  </a:cubicBezTo>
                  <a:cubicBezTo>
                    <a:pt x="389" y="202"/>
                    <a:pt x="435" y="157"/>
                    <a:pt x="435" y="101"/>
                  </a:cubicBezTo>
                  <a:cubicBezTo>
                    <a:pt x="435" y="46"/>
                    <a:pt x="389" y="0"/>
                    <a:pt x="334" y="0"/>
                  </a:cubicBez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5" name="Freeform 24"/>
            <p:cNvSpPr>
              <a:spLocks noEditPoints="1"/>
            </p:cNvSpPr>
            <p:nvPr/>
          </p:nvSpPr>
          <p:spPr bwMode="auto">
            <a:xfrm>
              <a:off x="8607757" y="2689384"/>
              <a:ext cx="317500" cy="299864"/>
            </a:xfrm>
            <a:custGeom>
              <a:avLst/>
              <a:gdLst>
                <a:gd name="T0" fmla="*/ 48 w 98"/>
                <a:gd name="T1" fmla="*/ 24 h 92"/>
                <a:gd name="T2" fmla="*/ 50 w 98"/>
                <a:gd name="T3" fmla="*/ 53 h 92"/>
                <a:gd name="T4" fmla="*/ 52 w 98"/>
                <a:gd name="T5" fmla="*/ 17 h 92"/>
                <a:gd name="T6" fmla="*/ 48 w 98"/>
                <a:gd name="T7" fmla="*/ 16 h 92"/>
                <a:gd name="T8" fmla="*/ 41 w 98"/>
                <a:gd name="T9" fmla="*/ 28 h 92"/>
                <a:gd name="T10" fmla="*/ 94 w 98"/>
                <a:gd name="T11" fmla="*/ 12 h 92"/>
                <a:gd name="T12" fmla="*/ 84 w 98"/>
                <a:gd name="T13" fmla="*/ 12 h 92"/>
                <a:gd name="T14" fmla="*/ 80 w 98"/>
                <a:gd name="T15" fmla="*/ 0 h 92"/>
                <a:gd name="T16" fmla="*/ 14 w 98"/>
                <a:gd name="T17" fmla="*/ 4 h 92"/>
                <a:gd name="T18" fmla="*/ 3 w 98"/>
                <a:gd name="T19" fmla="*/ 12 h 92"/>
                <a:gd name="T20" fmla="*/ 0 w 98"/>
                <a:gd name="T21" fmla="*/ 37 h 92"/>
                <a:gd name="T22" fmla="*/ 6 w 98"/>
                <a:gd name="T23" fmla="*/ 52 h 92"/>
                <a:gd name="T24" fmla="*/ 45 w 98"/>
                <a:gd name="T25" fmla="*/ 75 h 92"/>
                <a:gd name="T26" fmla="*/ 29 w 98"/>
                <a:gd name="T27" fmla="*/ 84 h 92"/>
                <a:gd name="T28" fmla="*/ 29 w 98"/>
                <a:gd name="T29" fmla="*/ 92 h 92"/>
                <a:gd name="T30" fmla="*/ 73 w 98"/>
                <a:gd name="T31" fmla="*/ 88 h 92"/>
                <a:gd name="T32" fmla="*/ 53 w 98"/>
                <a:gd name="T33" fmla="*/ 84 h 92"/>
                <a:gd name="T34" fmla="*/ 78 w 98"/>
                <a:gd name="T35" fmla="*/ 59 h 92"/>
                <a:gd name="T36" fmla="*/ 92 w 98"/>
                <a:gd name="T37" fmla="*/ 52 h 92"/>
                <a:gd name="T38" fmla="*/ 98 w 98"/>
                <a:gd name="T39" fmla="*/ 16 h 92"/>
                <a:gd name="T40" fmla="*/ 11 w 98"/>
                <a:gd name="T41" fmla="*/ 47 h 92"/>
                <a:gd name="T42" fmla="*/ 7 w 98"/>
                <a:gd name="T43" fmla="*/ 37 h 92"/>
                <a:gd name="T44" fmla="*/ 14 w 98"/>
                <a:gd name="T45" fmla="*/ 20 h 92"/>
                <a:gd name="T46" fmla="*/ 15 w 98"/>
                <a:gd name="T47" fmla="*/ 50 h 92"/>
                <a:gd name="T48" fmla="*/ 76 w 98"/>
                <a:gd name="T49" fmla="*/ 40 h 92"/>
                <a:gd name="T50" fmla="*/ 73 w 98"/>
                <a:gd name="T51" fmla="*/ 53 h 92"/>
                <a:gd name="T52" fmla="*/ 49 w 98"/>
                <a:gd name="T53" fmla="*/ 67 h 92"/>
                <a:gd name="T54" fmla="*/ 24 w 98"/>
                <a:gd name="T55" fmla="*/ 53 h 92"/>
                <a:gd name="T56" fmla="*/ 21 w 98"/>
                <a:gd name="T57" fmla="*/ 40 h 92"/>
                <a:gd name="T58" fmla="*/ 76 w 98"/>
                <a:gd name="T59" fmla="*/ 8 h 92"/>
                <a:gd name="T60" fmla="*/ 91 w 98"/>
                <a:gd name="T61" fmla="*/ 37 h 92"/>
                <a:gd name="T62" fmla="*/ 86 w 98"/>
                <a:gd name="T63" fmla="*/ 47 h 92"/>
                <a:gd name="T64" fmla="*/ 83 w 98"/>
                <a:gd name="T65" fmla="*/ 50 h 92"/>
                <a:gd name="T66" fmla="*/ 84 w 98"/>
                <a:gd name="T67" fmla="*/ 40 h 92"/>
                <a:gd name="T68" fmla="*/ 91 w 98"/>
                <a:gd name="T6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92">
                  <a:moveTo>
                    <a:pt x="44" y="28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2"/>
                    <a:pt x="49" y="53"/>
                    <a:pt x="50" y="53"/>
                  </a:cubicBezTo>
                  <a:cubicBezTo>
                    <a:pt x="51" y="53"/>
                    <a:pt x="52" y="52"/>
                    <a:pt x="52" y="51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1" y="15"/>
                    <a:pt x="50" y="15"/>
                  </a:cubicBezTo>
                  <a:cubicBezTo>
                    <a:pt x="49" y="15"/>
                    <a:pt x="48" y="15"/>
                    <a:pt x="48" y="1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0" y="26"/>
                    <a:pt x="40" y="28"/>
                    <a:pt x="41" y="28"/>
                  </a:cubicBezTo>
                  <a:cubicBezTo>
                    <a:pt x="42" y="29"/>
                    <a:pt x="44" y="29"/>
                    <a:pt x="44" y="2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2" y="0"/>
                    <a:pt x="8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3"/>
                    <a:pt x="2" y="48"/>
                    <a:pt x="6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6"/>
                    <a:pt x="14" y="58"/>
                    <a:pt x="19" y="59"/>
                  </a:cubicBezTo>
                  <a:cubicBezTo>
                    <a:pt x="25" y="68"/>
                    <a:pt x="35" y="74"/>
                    <a:pt x="45" y="75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7" y="84"/>
                    <a:pt x="25" y="86"/>
                    <a:pt x="25" y="88"/>
                  </a:cubicBezTo>
                  <a:cubicBezTo>
                    <a:pt x="25" y="90"/>
                    <a:pt x="27" y="92"/>
                    <a:pt x="2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1" y="92"/>
                    <a:pt x="73" y="90"/>
                    <a:pt x="73" y="88"/>
                  </a:cubicBezTo>
                  <a:cubicBezTo>
                    <a:pt x="73" y="86"/>
                    <a:pt x="71" y="84"/>
                    <a:pt x="69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3" y="74"/>
                    <a:pt x="73" y="68"/>
                    <a:pt x="78" y="59"/>
                  </a:cubicBezTo>
                  <a:cubicBezTo>
                    <a:pt x="84" y="58"/>
                    <a:pt x="88" y="56"/>
                    <a:pt x="92" y="53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6" y="48"/>
                    <a:pt x="98" y="43"/>
                    <a:pt x="98" y="37"/>
                  </a:cubicBezTo>
                  <a:cubicBezTo>
                    <a:pt x="98" y="16"/>
                    <a:pt x="98" y="16"/>
                    <a:pt x="98" y="16"/>
                  </a:cubicBezTo>
                  <a:cubicBezTo>
                    <a:pt x="98" y="14"/>
                    <a:pt x="96" y="12"/>
                    <a:pt x="94" y="12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9" y="44"/>
                    <a:pt x="7" y="41"/>
                    <a:pt x="7" y="3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4"/>
                    <a:pt x="14" y="47"/>
                    <a:pt x="15" y="50"/>
                  </a:cubicBezTo>
                  <a:cubicBezTo>
                    <a:pt x="14" y="49"/>
                    <a:pt x="12" y="48"/>
                    <a:pt x="11" y="47"/>
                  </a:cubicBezTo>
                  <a:close/>
                  <a:moveTo>
                    <a:pt x="76" y="40"/>
                  </a:moveTo>
                  <a:cubicBezTo>
                    <a:pt x="76" y="40"/>
                    <a:pt x="76" y="40"/>
                    <a:pt x="76" y="40"/>
                  </a:cubicBezTo>
                  <a:cubicBezTo>
                    <a:pt x="76" y="45"/>
                    <a:pt x="75" y="49"/>
                    <a:pt x="73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9" y="62"/>
                    <a:pt x="59" y="67"/>
                    <a:pt x="49" y="67"/>
                  </a:cubicBezTo>
                  <a:cubicBezTo>
                    <a:pt x="39" y="67"/>
                    <a:pt x="29" y="62"/>
                    <a:pt x="2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2" y="49"/>
                    <a:pt x="21" y="45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40"/>
                    <a:pt x="76" y="40"/>
                    <a:pt x="76" y="40"/>
                  </a:cubicBezTo>
                  <a:close/>
                  <a:moveTo>
                    <a:pt x="91" y="37"/>
                  </a:moveTo>
                  <a:cubicBezTo>
                    <a:pt x="91" y="37"/>
                    <a:pt x="91" y="37"/>
                    <a:pt x="91" y="37"/>
                  </a:cubicBezTo>
                  <a:cubicBezTo>
                    <a:pt x="91" y="41"/>
                    <a:pt x="89" y="44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4" y="49"/>
                    <a:pt x="83" y="50"/>
                  </a:cubicBezTo>
                  <a:cubicBezTo>
                    <a:pt x="84" y="47"/>
                    <a:pt x="84" y="44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37"/>
                    <a:pt x="91" y="37"/>
                    <a:pt x="91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55" name="Rectangle 24"/>
            <p:cNvSpPr>
              <a:spLocks noChangeArrowheads="1"/>
            </p:cNvSpPr>
            <p:nvPr/>
          </p:nvSpPr>
          <p:spPr bwMode="auto">
            <a:xfrm>
              <a:off x="8317734" y="3624168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9701520" y="3582507"/>
            <a:ext cx="1394336" cy="1723632"/>
            <a:chOff x="9701520" y="3582507"/>
            <a:chExt cx="1394336" cy="1723632"/>
          </a:xfrm>
        </p:grpSpPr>
        <p:sp>
          <p:nvSpPr>
            <p:cNvPr id="16" name="Line 19"/>
            <p:cNvSpPr>
              <a:spLocks noChangeShapeType="1"/>
            </p:cNvSpPr>
            <p:nvPr/>
          </p:nvSpPr>
          <p:spPr bwMode="auto">
            <a:xfrm flipV="1">
              <a:off x="10398688" y="3908709"/>
              <a:ext cx="0" cy="1077716"/>
            </a:xfrm>
            <a:prstGeom prst="line">
              <a:avLst/>
            </a:prstGeom>
            <a:noFill/>
            <a:ln w="6350" cap="flat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7" name="Oval 20"/>
            <p:cNvSpPr>
              <a:spLocks noChangeArrowheads="1"/>
            </p:cNvSpPr>
            <p:nvPr/>
          </p:nvSpPr>
          <p:spPr bwMode="auto">
            <a:xfrm>
              <a:off x="10083306" y="4668826"/>
              <a:ext cx="630767" cy="637313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9701520" y="3582507"/>
              <a:ext cx="1394336" cy="650285"/>
            </a:xfrm>
            <a:custGeom>
              <a:avLst/>
              <a:gdLst>
                <a:gd name="T0" fmla="*/ 333 w 434"/>
                <a:gd name="T1" fmla="*/ 0 h 202"/>
                <a:gd name="T2" fmla="*/ 0 w 434"/>
                <a:gd name="T3" fmla="*/ 0 h 202"/>
                <a:gd name="T4" fmla="*/ 60 w 434"/>
                <a:gd name="T5" fmla="*/ 101 h 202"/>
                <a:gd name="T6" fmla="*/ 0 w 434"/>
                <a:gd name="T7" fmla="*/ 202 h 202"/>
                <a:gd name="T8" fmla="*/ 333 w 434"/>
                <a:gd name="T9" fmla="*/ 202 h 202"/>
                <a:gd name="T10" fmla="*/ 434 w 434"/>
                <a:gd name="T11" fmla="*/ 101 h 202"/>
                <a:gd name="T12" fmla="*/ 333 w 434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4" h="202">
                  <a:moveTo>
                    <a:pt x="33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5" y="20"/>
                    <a:pt x="60" y="58"/>
                    <a:pt x="60" y="101"/>
                  </a:cubicBezTo>
                  <a:cubicBezTo>
                    <a:pt x="60" y="145"/>
                    <a:pt x="35" y="183"/>
                    <a:pt x="0" y="202"/>
                  </a:cubicBezTo>
                  <a:cubicBezTo>
                    <a:pt x="333" y="202"/>
                    <a:pt x="333" y="202"/>
                    <a:pt x="333" y="202"/>
                  </a:cubicBezTo>
                  <a:cubicBezTo>
                    <a:pt x="389" y="202"/>
                    <a:pt x="434" y="157"/>
                    <a:pt x="434" y="101"/>
                  </a:cubicBezTo>
                  <a:cubicBezTo>
                    <a:pt x="434" y="46"/>
                    <a:pt x="389" y="0"/>
                    <a:pt x="333" y="0"/>
                  </a:cubicBezTo>
                  <a:close/>
                </a:path>
              </a:pathLst>
            </a:cu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4" name="Freeform 21"/>
            <p:cNvSpPr>
              <a:spLocks noEditPoints="1"/>
            </p:cNvSpPr>
            <p:nvPr/>
          </p:nvSpPr>
          <p:spPr bwMode="auto">
            <a:xfrm>
              <a:off x="10238487" y="4837672"/>
              <a:ext cx="320403" cy="327624"/>
            </a:xfrm>
            <a:custGeom>
              <a:avLst/>
              <a:gdLst>
                <a:gd name="T0" fmla="*/ 26 w 90"/>
                <a:gd name="T1" fmla="*/ 19 h 91"/>
                <a:gd name="T2" fmla="*/ 19 w 90"/>
                <a:gd name="T3" fmla="*/ 26 h 91"/>
                <a:gd name="T4" fmla="*/ 18 w 90"/>
                <a:gd name="T5" fmla="*/ 34 h 91"/>
                <a:gd name="T6" fmla="*/ 22 w 90"/>
                <a:gd name="T7" fmla="*/ 29 h 91"/>
                <a:gd name="T8" fmla="*/ 29 w 90"/>
                <a:gd name="T9" fmla="*/ 23 h 91"/>
                <a:gd name="T10" fmla="*/ 33 w 90"/>
                <a:gd name="T11" fmla="*/ 18 h 91"/>
                <a:gd name="T12" fmla="*/ 89 w 90"/>
                <a:gd name="T13" fmla="*/ 84 h 91"/>
                <a:gd name="T14" fmla="*/ 73 w 90"/>
                <a:gd name="T15" fmla="*/ 67 h 91"/>
                <a:gd name="T16" fmla="*/ 82 w 90"/>
                <a:gd name="T17" fmla="*/ 41 h 91"/>
                <a:gd name="T18" fmla="*/ 79 w 90"/>
                <a:gd name="T19" fmla="*/ 25 h 91"/>
                <a:gd name="T20" fmla="*/ 70 w 90"/>
                <a:gd name="T21" fmla="*/ 12 h 91"/>
                <a:gd name="T22" fmla="*/ 41 w 90"/>
                <a:gd name="T23" fmla="*/ 0 h 91"/>
                <a:gd name="T24" fmla="*/ 3 w 90"/>
                <a:gd name="T25" fmla="*/ 25 h 91"/>
                <a:gd name="T26" fmla="*/ 3 w 90"/>
                <a:gd name="T27" fmla="*/ 57 h 91"/>
                <a:gd name="T28" fmla="*/ 12 w 90"/>
                <a:gd name="T29" fmla="*/ 70 h 91"/>
                <a:gd name="T30" fmla="*/ 25 w 90"/>
                <a:gd name="T31" fmla="*/ 79 h 91"/>
                <a:gd name="T32" fmla="*/ 25 w 90"/>
                <a:gd name="T33" fmla="*/ 79 h 91"/>
                <a:gd name="T34" fmla="*/ 57 w 90"/>
                <a:gd name="T35" fmla="*/ 79 h 91"/>
                <a:gd name="T36" fmla="*/ 84 w 90"/>
                <a:gd name="T37" fmla="*/ 89 h 91"/>
                <a:gd name="T38" fmla="*/ 89 w 90"/>
                <a:gd name="T39" fmla="*/ 84 h 91"/>
                <a:gd name="T40" fmla="*/ 65 w 90"/>
                <a:gd name="T41" fmla="*/ 65 h 91"/>
                <a:gd name="T42" fmla="*/ 54 w 90"/>
                <a:gd name="T43" fmla="*/ 72 h 91"/>
                <a:gd name="T44" fmla="*/ 28 w 90"/>
                <a:gd name="T45" fmla="*/ 72 h 91"/>
                <a:gd name="T46" fmla="*/ 17 w 90"/>
                <a:gd name="T47" fmla="*/ 65 h 91"/>
                <a:gd name="T48" fmla="*/ 17 w 90"/>
                <a:gd name="T49" fmla="*/ 65 h 91"/>
                <a:gd name="T50" fmla="*/ 10 w 90"/>
                <a:gd name="T51" fmla="*/ 54 h 91"/>
                <a:gd name="T52" fmla="*/ 10 w 90"/>
                <a:gd name="T53" fmla="*/ 28 h 91"/>
                <a:gd name="T54" fmla="*/ 41 w 90"/>
                <a:gd name="T55" fmla="*/ 7 h 91"/>
                <a:gd name="T56" fmla="*/ 65 w 90"/>
                <a:gd name="T57" fmla="*/ 17 h 91"/>
                <a:gd name="T58" fmla="*/ 72 w 90"/>
                <a:gd name="T59" fmla="*/ 28 h 91"/>
                <a:gd name="T60" fmla="*/ 75 w 90"/>
                <a:gd name="T61" fmla="*/ 41 h 91"/>
                <a:gd name="T62" fmla="*/ 65 w 90"/>
                <a:gd name="T63" fmla="*/ 65 h 91"/>
                <a:gd name="T64" fmla="*/ 65 w 90"/>
                <a:gd name="T65" fmla="*/ 39 h 91"/>
                <a:gd name="T66" fmla="*/ 61 w 90"/>
                <a:gd name="T67" fmla="*/ 50 h 91"/>
                <a:gd name="T68" fmla="*/ 57 w 90"/>
                <a:gd name="T69" fmla="*/ 57 h 91"/>
                <a:gd name="T70" fmla="*/ 41 w 90"/>
                <a:gd name="T71" fmla="*/ 63 h 91"/>
                <a:gd name="T72" fmla="*/ 41 w 90"/>
                <a:gd name="T73" fmla="*/ 68 h 91"/>
                <a:gd name="T74" fmla="*/ 60 w 90"/>
                <a:gd name="T75" fmla="*/ 60 h 91"/>
                <a:gd name="T76" fmla="*/ 66 w 90"/>
                <a:gd name="T77" fmla="*/ 51 h 91"/>
                <a:gd name="T78" fmla="*/ 65 w 90"/>
                <a:gd name="T79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0" h="91">
                  <a:moveTo>
                    <a:pt x="30" y="16"/>
                  </a:moveTo>
                  <a:cubicBezTo>
                    <a:pt x="29" y="17"/>
                    <a:pt x="27" y="18"/>
                    <a:pt x="26" y="19"/>
                  </a:cubicBezTo>
                  <a:cubicBezTo>
                    <a:pt x="25" y="20"/>
                    <a:pt x="23" y="21"/>
                    <a:pt x="22" y="22"/>
                  </a:cubicBezTo>
                  <a:cubicBezTo>
                    <a:pt x="21" y="23"/>
                    <a:pt x="20" y="25"/>
                    <a:pt x="19" y="26"/>
                  </a:cubicBezTo>
                  <a:cubicBezTo>
                    <a:pt x="18" y="28"/>
                    <a:pt x="17" y="29"/>
                    <a:pt x="16" y="31"/>
                  </a:cubicBezTo>
                  <a:cubicBezTo>
                    <a:pt x="16" y="32"/>
                    <a:pt x="16" y="33"/>
                    <a:pt x="18" y="34"/>
                  </a:cubicBezTo>
                  <a:cubicBezTo>
                    <a:pt x="19" y="34"/>
                    <a:pt x="20" y="34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3" y="28"/>
                    <a:pt x="24" y="26"/>
                    <a:pt x="25" y="25"/>
                  </a:cubicBezTo>
                  <a:cubicBezTo>
                    <a:pt x="26" y="24"/>
                    <a:pt x="27" y="23"/>
                    <a:pt x="29" y="23"/>
                  </a:cubicBezTo>
                  <a:cubicBezTo>
                    <a:pt x="30" y="22"/>
                    <a:pt x="31" y="21"/>
                    <a:pt x="32" y="21"/>
                  </a:cubicBezTo>
                  <a:cubicBezTo>
                    <a:pt x="33" y="20"/>
                    <a:pt x="34" y="19"/>
                    <a:pt x="33" y="18"/>
                  </a:cubicBezTo>
                  <a:cubicBezTo>
                    <a:pt x="33" y="17"/>
                    <a:pt x="32" y="16"/>
                    <a:pt x="30" y="16"/>
                  </a:cubicBezTo>
                  <a:close/>
                  <a:moveTo>
                    <a:pt x="89" y="84"/>
                  </a:moveTo>
                  <a:cubicBezTo>
                    <a:pt x="89" y="84"/>
                    <a:pt x="89" y="84"/>
                    <a:pt x="89" y="84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5" y="64"/>
                    <a:pt x="77" y="61"/>
                    <a:pt x="79" y="57"/>
                  </a:cubicBezTo>
                  <a:cubicBezTo>
                    <a:pt x="81" y="52"/>
                    <a:pt x="82" y="47"/>
                    <a:pt x="82" y="41"/>
                  </a:cubicBezTo>
                  <a:cubicBezTo>
                    <a:pt x="82" y="36"/>
                    <a:pt x="81" y="30"/>
                    <a:pt x="79" y="26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7" y="20"/>
                    <a:pt x="74" y="16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6" y="8"/>
                    <a:pt x="62" y="5"/>
                    <a:pt x="57" y="3"/>
                  </a:cubicBezTo>
                  <a:cubicBezTo>
                    <a:pt x="52" y="1"/>
                    <a:pt x="46" y="0"/>
                    <a:pt x="41" y="0"/>
                  </a:cubicBezTo>
                  <a:cubicBezTo>
                    <a:pt x="29" y="0"/>
                    <a:pt x="19" y="4"/>
                    <a:pt x="12" y="12"/>
                  </a:cubicBezTo>
                  <a:cubicBezTo>
                    <a:pt x="8" y="16"/>
                    <a:pt x="5" y="20"/>
                    <a:pt x="3" y="25"/>
                  </a:cubicBezTo>
                  <a:cubicBezTo>
                    <a:pt x="1" y="30"/>
                    <a:pt x="0" y="36"/>
                    <a:pt x="0" y="41"/>
                  </a:cubicBezTo>
                  <a:cubicBezTo>
                    <a:pt x="0" y="47"/>
                    <a:pt x="1" y="52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5" y="62"/>
                    <a:pt x="8" y="66"/>
                    <a:pt x="12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6" y="74"/>
                    <a:pt x="20" y="77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30" y="81"/>
                    <a:pt x="35" y="82"/>
                    <a:pt x="41" y="82"/>
                  </a:cubicBezTo>
                  <a:cubicBezTo>
                    <a:pt x="46" y="82"/>
                    <a:pt x="52" y="81"/>
                    <a:pt x="57" y="79"/>
                  </a:cubicBezTo>
                  <a:cubicBezTo>
                    <a:pt x="61" y="78"/>
                    <a:pt x="64" y="75"/>
                    <a:pt x="67" y="73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85" y="91"/>
                    <a:pt x="88" y="91"/>
                    <a:pt x="89" y="89"/>
                  </a:cubicBezTo>
                  <a:cubicBezTo>
                    <a:pt x="90" y="88"/>
                    <a:pt x="90" y="85"/>
                    <a:pt x="89" y="84"/>
                  </a:cubicBezTo>
                  <a:close/>
                  <a:moveTo>
                    <a:pt x="65" y="65"/>
                  </a:move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2" y="68"/>
                    <a:pt x="58" y="71"/>
                    <a:pt x="54" y="72"/>
                  </a:cubicBezTo>
                  <a:cubicBezTo>
                    <a:pt x="50" y="74"/>
                    <a:pt x="45" y="75"/>
                    <a:pt x="41" y="75"/>
                  </a:cubicBezTo>
                  <a:cubicBezTo>
                    <a:pt x="36" y="75"/>
                    <a:pt x="32" y="74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4" y="71"/>
                    <a:pt x="20" y="68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4" y="62"/>
                    <a:pt x="11" y="58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8" y="50"/>
                    <a:pt x="7" y="46"/>
                    <a:pt x="7" y="41"/>
                  </a:cubicBezTo>
                  <a:cubicBezTo>
                    <a:pt x="7" y="37"/>
                    <a:pt x="8" y="32"/>
                    <a:pt x="10" y="28"/>
                  </a:cubicBezTo>
                  <a:cubicBezTo>
                    <a:pt x="11" y="24"/>
                    <a:pt x="14" y="20"/>
                    <a:pt x="17" y="17"/>
                  </a:cubicBezTo>
                  <a:cubicBezTo>
                    <a:pt x="23" y="11"/>
                    <a:pt x="32" y="7"/>
                    <a:pt x="41" y="7"/>
                  </a:cubicBezTo>
                  <a:cubicBezTo>
                    <a:pt x="45" y="7"/>
                    <a:pt x="50" y="8"/>
                    <a:pt x="54" y="10"/>
                  </a:cubicBezTo>
                  <a:cubicBezTo>
                    <a:pt x="58" y="12"/>
                    <a:pt x="62" y="14"/>
                    <a:pt x="65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8" y="21"/>
                    <a:pt x="70" y="24"/>
                    <a:pt x="72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4" y="32"/>
                    <a:pt x="75" y="37"/>
                    <a:pt x="75" y="41"/>
                  </a:cubicBezTo>
                  <a:cubicBezTo>
                    <a:pt x="75" y="46"/>
                    <a:pt x="74" y="50"/>
                    <a:pt x="72" y="54"/>
                  </a:cubicBezTo>
                  <a:cubicBezTo>
                    <a:pt x="70" y="58"/>
                    <a:pt x="68" y="62"/>
                    <a:pt x="65" y="65"/>
                  </a:cubicBezTo>
                  <a:close/>
                  <a:moveTo>
                    <a:pt x="65" y="39"/>
                  </a:moveTo>
                  <a:cubicBezTo>
                    <a:pt x="65" y="39"/>
                    <a:pt x="65" y="39"/>
                    <a:pt x="65" y="39"/>
                  </a:cubicBezTo>
                  <a:cubicBezTo>
                    <a:pt x="64" y="39"/>
                    <a:pt x="63" y="40"/>
                    <a:pt x="63" y="41"/>
                  </a:cubicBezTo>
                  <a:cubicBezTo>
                    <a:pt x="63" y="44"/>
                    <a:pt x="62" y="47"/>
                    <a:pt x="61" y="50"/>
                  </a:cubicBezTo>
                  <a:cubicBezTo>
                    <a:pt x="61" y="50"/>
                    <a:pt x="61" y="50"/>
                    <a:pt x="61" y="50"/>
                  </a:cubicBezTo>
                  <a:cubicBezTo>
                    <a:pt x="60" y="52"/>
                    <a:pt x="59" y="55"/>
                    <a:pt x="57" y="57"/>
                  </a:cubicBezTo>
                  <a:cubicBezTo>
                    <a:pt x="54" y="59"/>
                    <a:pt x="52" y="60"/>
                    <a:pt x="49" y="62"/>
                  </a:cubicBezTo>
                  <a:cubicBezTo>
                    <a:pt x="47" y="63"/>
                    <a:pt x="44" y="63"/>
                    <a:pt x="41" y="63"/>
                  </a:cubicBezTo>
                  <a:cubicBezTo>
                    <a:pt x="40" y="63"/>
                    <a:pt x="39" y="64"/>
                    <a:pt x="39" y="66"/>
                  </a:cubicBezTo>
                  <a:cubicBezTo>
                    <a:pt x="39" y="67"/>
                    <a:pt x="40" y="68"/>
                    <a:pt x="41" y="68"/>
                  </a:cubicBezTo>
                  <a:cubicBezTo>
                    <a:pt x="44" y="68"/>
                    <a:pt x="48" y="67"/>
                    <a:pt x="51" y="66"/>
                  </a:cubicBezTo>
                  <a:cubicBezTo>
                    <a:pt x="54" y="64"/>
                    <a:pt x="57" y="63"/>
                    <a:pt x="60" y="60"/>
                  </a:cubicBezTo>
                  <a:cubicBezTo>
                    <a:pt x="62" y="58"/>
                    <a:pt x="64" y="55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7" y="48"/>
                    <a:pt x="68" y="45"/>
                    <a:pt x="68" y="41"/>
                  </a:cubicBezTo>
                  <a:cubicBezTo>
                    <a:pt x="68" y="40"/>
                    <a:pt x="67" y="39"/>
                    <a:pt x="65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56" name="Rectangle 24"/>
            <p:cNvSpPr>
              <a:spLocks noChangeArrowheads="1"/>
            </p:cNvSpPr>
            <p:nvPr/>
          </p:nvSpPr>
          <p:spPr bwMode="auto">
            <a:xfrm>
              <a:off x="9912445" y="3624167"/>
              <a:ext cx="945819" cy="5672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  <a:spcBef>
                  <a:spcPts val="4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标题文字添加</a:t>
              </a:r>
              <a:endParaRPr lang="zh-CN" altLang="en-US" sz="1600" b="1" dirty="0">
                <a:solidFill>
                  <a:srgbClr val="FFFFF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35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8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35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8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35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8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35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47" grpId="0"/>
      <p:bldP spid="48" grpId="0"/>
      <p:bldP spid="49" grpId="0"/>
      <p:bldP spid="50" grpId="0"/>
      <p:bldP spid="51" grpId="0"/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图表 18"/>
          <p:cNvGraphicFramePr/>
          <p:nvPr/>
        </p:nvGraphicFramePr>
        <p:xfrm>
          <a:off x="3958432" y="1764270"/>
          <a:ext cx="3516243" cy="36162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33" name="组合 32"/>
          <p:cNvGrpSpPr/>
          <p:nvPr/>
        </p:nvGrpSpPr>
        <p:grpSpPr>
          <a:xfrm>
            <a:off x="4210572" y="2348994"/>
            <a:ext cx="3770856" cy="3772020"/>
            <a:chOff x="3491329" y="1261482"/>
            <a:chExt cx="3006725" cy="3006726"/>
          </a:xfrm>
        </p:grpSpPr>
        <p:grpSp>
          <p:nvGrpSpPr>
            <p:cNvPr id="31" name="组合 30"/>
            <p:cNvGrpSpPr/>
            <p:nvPr/>
          </p:nvGrpSpPr>
          <p:grpSpPr>
            <a:xfrm rot="900000">
              <a:off x="3491329" y="1261482"/>
              <a:ext cx="3006725" cy="3006726"/>
              <a:chOff x="3491329" y="1261482"/>
              <a:chExt cx="3006725" cy="3006726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5015329" y="2787070"/>
                <a:ext cx="1482725" cy="1481138"/>
                <a:chOff x="4549776" y="2547938"/>
                <a:chExt cx="1482725" cy="1481138"/>
              </a:xfrm>
            </p:grpSpPr>
            <p:sp>
              <p:nvSpPr>
                <p:cNvPr id="5" name="Freeform 5"/>
                <p:cNvSpPr/>
                <p:nvPr/>
              </p:nvSpPr>
              <p:spPr bwMode="auto">
                <a:xfrm>
                  <a:off x="4735513" y="2732088"/>
                  <a:ext cx="538163" cy="538163"/>
                </a:xfrm>
                <a:custGeom>
                  <a:avLst/>
                  <a:gdLst>
                    <a:gd name="T0" fmla="*/ 339 w 339"/>
                    <a:gd name="T1" fmla="*/ 270 h 339"/>
                    <a:gd name="T2" fmla="*/ 270 w 339"/>
                    <a:gd name="T3" fmla="*/ 339 h 339"/>
                    <a:gd name="T4" fmla="*/ 0 w 339"/>
                    <a:gd name="T5" fmla="*/ 71 h 339"/>
                    <a:gd name="T6" fmla="*/ 70 w 339"/>
                    <a:gd name="T7" fmla="*/ 0 h 339"/>
                    <a:gd name="T8" fmla="*/ 339 w 339"/>
                    <a:gd name="T9" fmla="*/ 27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9" h="339">
                      <a:moveTo>
                        <a:pt x="339" y="270"/>
                      </a:moveTo>
                      <a:lnTo>
                        <a:pt x="270" y="339"/>
                      </a:lnTo>
                      <a:lnTo>
                        <a:pt x="0" y="71"/>
                      </a:lnTo>
                      <a:lnTo>
                        <a:pt x="70" y="0"/>
                      </a:lnTo>
                      <a:lnTo>
                        <a:pt x="339" y="270"/>
                      </a:lnTo>
                      <a:close/>
                    </a:path>
                  </a:pathLst>
                </a:custGeom>
                <a:solidFill>
                  <a:srgbClr val="9494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6" name="Freeform 6"/>
                <p:cNvSpPr/>
                <p:nvPr/>
              </p:nvSpPr>
              <p:spPr bwMode="auto">
                <a:xfrm>
                  <a:off x="4549776" y="2547938"/>
                  <a:ext cx="388938" cy="388938"/>
                </a:xfrm>
                <a:custGeom>
                  <a:avLst/>
                  <a:gdLst>
                    <a:gd name="T0" fmla="*/ 188 w 197"/>
                    <a:gd name="T1" fmla="*/ 77 h 197"/>
                    <a:gd name="T2" fmla="*/ 188 w 197"/>
                    <a:gd name="T3" fmla="*/ 111 h 197"/>
                    <a:gd name="T4" fmla="*/ 112 w 197"/>
                    <a:gd name="T5" fmla="*/ 187 h 197"/>
                    <a:gd name="T6" fmla="*/ 78 w 197"/>
                    <a:gd name="T7" fmla="*/ 187 h 197"/>
                    <a:gd name="T8" fmla="*/ 10 w 197"/>
                    <a:gd name="T9" fmla="*/ 120 h 197"/>
                    <a:gd name="T10" fmla="*/ 10 w 197"/>
                    <a:gd name="T11" fmla="*/ 86 h 197"/>
                    <a:gd name="T12" fmla="*/ 86 w 197"/>
                    <a:gd name="T13" fmla="*/ 9 h 197"/>
                    <a:gd name="T14" fmla="*/ 120 w 197"/>
                    <a:gd name="T15" fmla="*/ 9 h 197"/>
                    <a:gd name="T16" fmla="*/ 188 w 197"/>
                    <a:gd name="T17" fmla="*/ 7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197">
                      <a:moveTo>
                        <a:pt x="188" y="77"/>
                      </a:moveTo>
                      <a:cubicBezTo>
                        <a:pt x="197" y="87"/>
                        <a:pt x="197" y="102"/>
                        <a:pt x="188" y="111"/>
                      </a:cubicBezTo>
                      <a:cubicBezTo>
                        <a:pt x="112" y="187"/>
                        <a:pt x="112" y="187"/>
                        <a:pt x="112" y="187"/>
                      </a:cubicBezTo>
                      <a:cubicBezTo>
                        <a:pt x="102" y="197"/>
                        <a:pt x="87" y="197"/>
                        <a:pt x="78" y="187"/>
                      </a:cubicBezTo>
                      <a:cubicBezTo>
                        <a:pt x="10" y="120"/>
                        <a:pt x="10" y="120"/>
                        <a:pt x="10" y="120"/>
                      </a:cubicBezTo>
                      <a:cubicBezTo>
                        <a:pt x="0" y="110"/>
                        <a:pt x="0" y="95"/>
                        <a:pt x="10" y="86"/>
                      </a:cubicBezTo>
                      <a:cubicBezTo>
                        <a:pt x="86" y="9"/>
                        <a:pt x="86" y="9"/>
                        <a:pt x="86" y="9"/>
                      </a:cubicBezTo>
                      <a:cubicBezTo>
                        <a:pt x="95" y="0"/>
                        <a:pt x="111" y="0"/>
                        <a:pt x="120" y="9"/>
                      </a:cubicBezTo>
                      <a:lnTo>
                        <a:pt x="188" y="7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7" name="Freeform 7"/>
                <p:cNvSpPr/>
                <p:nvPr/>
              </p:nvSpPr>
              <p:spPr bwMode="auto">
                <a:xfrm>
                  <a:off x="5057776" y="3052763"/>
                  <a:ext cx="974725" cy="976313"/>
                </a:xfrm>
                <a:custGeom>
                  <a:avLst/>
                  <a:gdLst>
                    <a:gd name="T0" fmla="*/ 86 w 494"/>
                    <a:gd name="T1" fmla="*/ 10 h 495"/>
                    <a:gd name="T2" fmla="*/ 41 w 494"/>
                    <a:gd name="T3" fmla="*/ 55 h 495"/>
                    <a:gd name="T4" fmla="*/ 31 w 494"/>
                    <a:gd name="T5" fmla="*/ 64 h 495"/>
                    <a:gd name="T6" fmla="*/ 26 w 494"/>
                    <a:gd name="T7" fmla="*/ 70 h 495"/>
                    <a:gd name="T8" fmla="*/ 9 w 494"/>
                    <a:gd name="T9" fmla="*/ 86 h 495"/>
                    <a:gd name="T10" fmla="*/ 9 w 494"/>
                    <a:gd name="T11" fmla="*/ 120 h 495"/>
                    <a:gd name="T12" fmla="*/ 374 w 494"/>
                    <a:gd name="T13" fmla="*/ 485 h 495"/>
                    <a:gd name="T14" fmla="*/ 408 w 494"/>
                    <a:gd name="T15" fmla="*/ 485 h 495"/>
                    <a:gd name="T16" fmla="*/ 425 w 494"/>
                    <a:gd name="T17" fmla="*/ 469 h 495"/>
                    <a:gd name="T18" fmla="*/ 430 w 494"/>
                    <a:gd name="T19" fmla="*/ 463 h 495"/>
                    <a:gd name="T20" fmla="*/ 440 w 494"/>
                    <a:gd name="T21" fmla="*/ 454 h 495"/>
                    <a:gd name="T22" fmla="*/ 485 w 494"/>
                    <a:gd name="T23" fmla="*/ 409 h 495"/>
                    <a:gd name="T24" fmla="*/ 485 w 494"/>
                    <a:gd name="T25" fmla="*/ 375 h 495"/>
                    <a:gd name="T26" fmla="*/ 119 w 494"/>
                    <a:gd name="T27" fmla="*/ 10 h 495"/>
                    <a:gd name="T28" fmla="*/ 86 w 494"/>
                    <a:gd name="T29" fmla="*/ 10 h 4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94" h="495">
                      <a:moveTo>
                        <a:pt x="86" y="10"/>
                      </a:moveTo>
                      <a:cubicBezTo>
                        <a:pt x="41" y="55"/>
                        <a:pt x="41" y="55"/>
                        <a:pt x="41" y="55"/>
                      </a:cubicBezTo>
                      <a:cubicBezTo>
                        <a:pt x="31" y="64"/>
                        <a:pt x="31" y="64"/>
                        <a:pt x="31" y="64"/>
                      </a:cubicBezTo>
                      <a:cubicBezTo>
                        <a:pt x="26" y="70"/>
                        <a:pt x="26" y="70"/>
                        <a:pt x="26" y="70"/>
                      </a:cubicBezTo>
                      <a:cubicBezTo>
                        <a:pt x="9" y="86"/>
                        <a:pt x="9" y="86"/>
                        <a:pt x="9" y="86"/>
                      </a:cubicBezTo>
                      <a:cubicBezTo>
                        <a:pt x="0" y="95"/>
                        <a:pt x="0" y="111"/>
                        <a:pt x="9" y="120"/>
                      </a:cubicBezTo>
                      <a:cubicBezTo>
                        <a:pt x="374" y="485"/>
                        <a:pt x="374" y="485"/>
                        <a:pt x="374" y="485"/>
                      </a:cubicBezTo>
                      <a:cubicBezTo>
                        <a:pt x="384" y="495"/>
                        <a:pt x="399" y="495"/>
                        <a:pt x="408" y="485"/>
                      </a:cubicBezTo>
                      <a:cubicBezTo>
                        <a:pt x="425" y="469"/>
                        <a:pt x="425" y="469"/>
                        <a:pt x="425" y="469"/>
                      </a:cubicBezTo>
                      <a:cubicBezTo>
                        <a:pt x="430" y="463"/>
                        <a:pt x="430" y="463"/>
                        <a:pt x="430" y="463"/>
                      </a:cubicBezTo>
                      <a:cubicBezTo>
                        <a:pt x="440" y="454"/>
                        <a:pt x="440" y="454"/>
                        <a:pt x="440" y="454"/>
                      </a:cubicBezTo>
                      <a:cubicBezTo>
                        <a:pt x="485" y="409"/>
                        <a:pt x="485" y="409"/>
                        <a:pt x="485" y="409"/>
                      </a:cubicBezTo>
                      <a:cubicBezTo>
                        <a:pt x="494" y="399"/>
                        <a:pt x="494" y="384"/>
                        <a:pt x="485" y="375"/>
                      </a:cubicBezTo>
                      <a:cubicBezTo>
                        <a:pt x="119" y="10"/>
                        <a:pt x="119" y="10"/>
                        <a:pt x="119" y="10"/>
                      </a:cubicBezTo>
                      <a:cubicBezTo>
                        <a:pt x="110" y="0"/>
                        <a:pt x="95" y="0"/>
                        <a:pt x="86" y="10"/>
                      </a:cubicBezTo>
                      <a:close/>
                    </a:path>
                  </a:pathLst>
                </a:custGeom>
                <a:solidFill>
                  <a:srgbClr val="76767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8" name="Freeform 8"/>
                <p:cNvSpPr/>
                <p:nvPr/>
              </p:nvSpPr>
              <p:spPr bwMode="auto">
                <a:xfrm>
                  <a:off x="5057776" y="3190875"/>
                  <a:ext cx="838200" cy="838200"/>
                </a:xfrm>
                <a:custGeom>
                  <a:avLst/>
                  <a:gdLst>
                    <a:gd name="T0" fmla="*/ 9 w 425"/>
                    <a:gd name="T1" fmla="*/ 16 h 425"/>
                    <a:gd name="T2" fmla="*/ 9 w 425"/>
                    <a:gd name="T3" fmla="*/ 50 h 425"/>
                    <a:gd name="T4" fmla="*/ 374 w 425"/>
                    <a:gd name="T5" fmla="*/ 415 h 425"/>
                    <a:gd name="T6" fmla="*/ 408 w 425"/>
                    <a:gd name="T7" fmla="*/ 415 h 425"/>
                    <a:gd name="T8" fmla="*/ 425 w 425"/>
                    <a:gd name="T9" fmla="*/ 399 h 425"/>
                    <a:gd name="T10" fmla="*/ 26 w 425"/>
                    <a:gd name="T11" fmla="*/ 0 h 425"/>
                    <a:gd name="T12" fmla="*/ 9 w 425"/>
                    <a:gd name="T13" fmla="*/ 16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5" h="425">
                      <a:moveTo>
                        <a:pt x="9" y="16"/>
                      </a:moveTo>
                      <a:cubicBezTo>
                        <a:pt x="0" y="25"/>
                        <a:pt x="0" y="41"/>
                        <a:pt x="9" y="50"/>
                      </a:cubicBezTo>
                      <a:cubicBezTo>
                        <a:pt x="374" y="415"/>
                        <a:pt x="374" y="415"/>
                        <a:pt x="374" y="415"/>
                      </a:cubicBezTo>
                      <a:cubicBezTo>
                        <a:pt x="384" y="425"/>
                        <a:pt x="399" y="425"/>
                        <a:pt x="408" y="415"/>
                      </a:cubicBezTo>
                      <a:cubicBezTo>
                        <a:pt x="425" y="399"/>
                        <a:pt x="425" y="399"/>
                        <a:pt x="425" y="399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9" y="16"/>
                      </a:lnTo>
                      <a:close/>
                    </a:path>
                  </a:pathLst>
                </a:custGeom>
                <a:solidFill>
                  <a:srgbClr val="5A5A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9" name="Freeform 9"/>
                <p:cNvSpPr/>
                <p:nvPr/>
              </p:nvSpPr>
              <p:spPr bwMode="auto">
                <a:xfrm>
                  <a:off x="5118101" y="3162300"/>
                  <a:ext cx="806450" cy="804863"/>
                </a:xfrm>
                <a:custGeom>
                  <a:avLst/>
                  <a:gdLst>
                    <a:gd name="T0" fmla="*/ 0 w 508"/>
                    <a:gd name="T1" fmla="*/ 11 h 507"/>
                    <a:gd name="T2" fmla="*/ 496 w 508"/>
                    <a:gd name="T3" fmla="*/ 507 h 507"/>
                    <a:gd name="T4" fmla="*/ 508 w 508"/>
                    <a:gd name="T5" fmla="*/ 496 h 507"/>
                    <a:gd name="T6" fmla="*/ 13 w 508"/>
                    <a:gd name="T7" fmla="*/ 0 h 507"/>
                    <a:gd name="T8" fmla="*/ 0 w 508"/>
                    <a:gd name="T9" fmla="*/ 11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8" h="507">
                      <a:moveTo>
                        <a:pt x="0" y="11"/>
                      </a:moveTo>
                      <a:lnTo>
                        <a:pt x="496" y="507"/>
                      </a:lnTo>
                      <a:lnTo>
                        <a:pt x="508" y="496"/>
                      </a:lnTo>
                      <a:lnTo>
                        <a:pt x="1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5A5A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10" name="Freeform 10"/>
                <p:cNvSpPr/>
                <p:nvPr/>
              </p:nvSpPr>
              <p:spPr bwMode="auto">
                <a:xfrm>
                  <a:off x="4619626" y="2768600"/>
                  <a:ext cx="182563" cy="168275"/>
                </a:xfrm>
                <a:custGeom>
                  <a:avLst/>
                  <a:gdLst>
                    <a:gd name="T0" fmla="*/ 0 w 93"/>
                    <a:gd name="T1" fmla="*/ 33 h 85"/>
                    <a:gd name="T2" fmla="*/ 43 w 93"/>
                    <a:gd name="T3" fmla="*/ 75 h 85"/>
                    <a:gd name="T4" fmla="*/ 77 w 93"/>
                    <a:gd name="T5" fmla="*/ 75 h 85"/>
                    <a:gd name="T6" fmla="*/ 93 w 93"/>
                    <a:gd name="T7" fmla="*/ 59 h 85"/>
                    <a:gd name="T8" fmla="*/ 34 w 93"/>
                    <a:gd name="T9" fmla="*/ 0 h 85"/>
                    <a:gd name="T10" fmla="*/ 0 w 93"/>
                    <a:gd name="T11" fmla="*/ 33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85">
                      <a:moveTo>
                        <a:pt x="0" y="33"/>
                      </a:moveTo>
                      <a:cubicBezTo>
                        <a:pt x="43" y="75"/>
                        <a:pt x="43" y="75"/>
                        <a:pt x="43" y="75"/>
                      </a:cubicBezTo>
                      <a:cubicBezTo>
                        <a:pt x="52" y="85"/>
                        <a:pt x="67" y="85"/>
                        <a:pt x="77" y="75"/>
                      </a:cubicBezTo>
                      <a:cubicBezTo>
                        <a:pt x="93" y="59"/>
                        <a:pt x="93" y="59"/>
                        <a:pt x="93" y="59"/>
                      </a:cubicBezTo>
                      <a:cubicBezTo>
                        <a:pt x="34" y="0"/>
                        <a:pt x="34" y="0"/>
                        <a:pt x="34" y="0"/>
                      </a:cubicBezTo>
                      <a:lnTo>
                        <a:pt x="0" y="33"/>
                      </a:lnTo>
                      <a:close/>
                    </a:path>
                  </a:pathLst>
                </a:custGeom>
                <a:solidFill>
                  <a:srgbClr val="B8B8B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11" name="Freeform 11"/>
                <p:cNvSpPr/>
                <p:nvPr/>
              </p:nvSpPr>
              <p:spPr bwMode="auto">
                <a:xfrm>
                  <a:off x="4699001" y="2740025"/>
                  <a:ext cx="133350" cy="133350"/>
                </a:xfrm>
                <a:custGeom>
                  <a:avLst/>
                  <a:gdLst>
                    <a:gd name="T0" fmla="*/ 0 w 84"/>
                    <a:gd name="T1" fmla="*/ 11 h 84"/>
                    <a:gd name="T2" fmla="*/ 73 w 84"/>
                    <a:gd name="T3" fmla="*/ 84 h 84"/>
                    <a:gd name="T4" fmla="*/ 84 w 84"/>
                    <a:gd name="T5" fmla="*/ 73 h 84"/>
                    <a:gd name="T6" fmla="*/ 11 w 84"/>
                    <a:gd name="T7" fmla="*/ 0 h 84"/>
                    <a:gd name="T8" fmla="*/ 0 w 84"/>
                    <a:gd name="T9" fmla="*/ 11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84">
                      <a:moveTo>
                        <a:pt x="0" y="11"/>
                      </a:moveTo>
                      <a:lnTo>
                        <a:pt x="73" y="84"/>
                      </a:lnTo>
                      <a:lnTo>
                        <a:pt x="84" y="73"/>
                      </a:lnTo>
                      <a:lnTo>
                        <a:pt x="1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B8B8B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200"/>
                  <a:endParaRPr lang="zh-CN" altLang="en-US" sz="2400">
                    <a:solidFill>
                      <a:srgbClr val="333333"/>
                    </a:solidFill>
                    <a:latin typeface="字魂59号-创粗黑" panose="00000500000000000000" charset="-122"/>
                    <a:ea typeface="宋体" pitchFamily="2" charset="-122"/>
                    <a:cs typeface="字魂59号-创粗黑" panose="00000500000000000000" charset="-122"/>
                  </a:endParaRPr>
                </a:p>
              </p:txBody>
            </p:sp>
          </p:grpSp>
          <p:sp>
            <p:nvSpPr>
              <p:cNvPr id="12" name="Freeform 12"/>
              <p:cNvSpPr/>
              <p:nvPr/>
            </p:nvSpPr>
            <p:spPr bwMode="auto">
              <a:xfrm>
                <a:off x="3491329" y="1261482"/>
                <a:ext cx="2147888" cy="2147888"/>
              </a:xfrm>
              <a:custGeom>
                <a:avLst/>
                <a:gdLst>
                  <a:gd name="T0" fmla="*/ 895 w 1089"/>
                  <a:gd name="T1" fmla="*/ 194 h 1089"/>
                  <a:gd name="T2" fmla="*/ 895 w 1089"/>
                  <a:gd name="T3" fmla="*/ 895 h 1089"/>
                  <a:gd name="T4" fmla="*/ 193 w 1089"/>
                  <a:gd name="T5" fmla="*/ 895 h 1089"/>
                  <a:gd name="T6" fmla="*/ 193 w 1089"/>
                  <a:gd name="T7" fmla="*/ 194 h 1089"/>
                  <a:gd name="T8" fmla="*/ 895 w 1089"/>
                  <a:gd name="T9" fmla="*/ 194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9" h="1089">
                    <a:moveTo>
                      <a:pt x="895" y="194"/>
                    </a:moveTo>
                    <a:cubicBezTo>
                      <a:pt x="1089" y="388"/>
                      <a:pt x="1089" y="702"/>
                      <a:pt x="895" y="895"/>
                    </a:cubicBezTo>
                    <a:cubicBezTo>
                      <a:pt x="701" y="1089"/>
                      <a:pt x="387" y="1089"/>
                      <a:pt x="193" y="895"/>
                    </a:cubicBezTo>
                    <a:cubicBezTo>
                      <a:pt x="0" y="702"/>
                      <a:pt x="0" y="388"/>
                      <a:pt x="193" y="194"/>
                    </a:cubicBezTo>
                    <a:cubicBezTo>
                      <a:pt x="387" y="0"/>
                      <a:pt x="701" y="0"/>
                      <a:pt x="895" y="194"/>
                    </a:cubicBez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>
                  <a:solidFill>
                    <a:srgbClr val="333333"/>
                  </a:solidFill>
                  <a:latin typeface="字魂59号-创粗黑" panose="00000500000000000000" charset="-122"/>
                  <a:ea typeface="宋体" pitchFamily="2" charset="-122"/>
                  <a:cs typeface="字魂59号-创粗黑" panose="00000500000000000000" charset="-122"/>
                </a:endParaRPr>
              </a:p>
            </p:txBody>
          </p:sp>
        </p:grpSp>
        <p:sp>
          <p:nvSpPr>
            <p:cNvPr id="14" name="Freeform 14"/>
            <p:cNvSpPr/>
            <p:nvPr/>
          </p:nvSpPr>
          <p:spPr bwMode="auto">
            <a:xfrm rot="900000">
              <a:off x="3761176" y="1308636"/>
              <a:ext cx="1858620" cy="1858618"/>
            </a:xfrm>
            <a:custGeom>
              <a:avLst/>
              <a:gdLst>
                <a:gd name="T0" fmla="*/ 809 w 984"/>
                <a:gd name="T1" fmla="*/ 175 h 983"/>
                <a:gd name="T2" fmla="*/ 809 w 984"/>
                <a:gd name="T3" fmla="*/ 809 h 983"/>
                <a:gd name="T4" fmla="*/ 175 w 984"/>
                <a:gd name="T5" fmla="*/ 809 h 983"/>
                <a:gd name="T6" fmla="*/ 175 w 984"/>
                <a:gd name="T7" fmla="*/ 175 h 983"/>
                <a:gd name="T8" fmla="*/ 809 w 984"/>
                <a:gd name="T9" fmla="*/ 175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4" h="983">
                  <a:moveTo>
                    <a:pt x="809" y="175"/>
                  </a:moveTo>
                  <a:cubicBezTo>
                    <a:pt x="984" y="350"/>
                    <a:pt x="984" y="634"/>
                    <a:pt x="809" y="809"/>
                  </a:cubicBezTo>
                  <a:cubicBezTo>
                    <a:pt x="634" y="983"/>
                    <a:pt x="350" y="983"/>
                    <a:pt x="175" y="809"/>
                  </a:cubicBezTo>
                  <a:cubicBezTo>
                    <a:pt x="0" y="634"/>
                    <a:pt x="0" y="350"/>
                    <a:pt x="175" y="175"/>
                  </a:cubicBezTo>
                  <a:cubicBezTo>
                    <a:pt x="350" y="0"/>
                    <a:pt x="634" y="0"/>
                    <a:pt x="809" y="175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17" name="Freeform 19"/>
          <p:cNvSpPr>
            <a:spLocks noEditPoints="1"/>
          </p:cNvSpPr>
          <p:nvPr/>
        </p:nvSpPr>
        <p:spPr bwMode="auto">
          <a:xfrm>
            <a:off x="5413597" y="2774309"/>
            <a:ext cx="587973" cy="539332"/>
          </a:xfrm>
          <a:custGeom>
            <a:avLst/>
            <a:gdLst>
              <a:gd name="T0" fmla="*/ 79 w 126"/>
              <a:gd name="T1" fmla="*/ 53 h 115"/>
              <a:gd name="T2" fmla="*/ 83 w 126"/>
              <a:gd name="T3" fmla="*/ 69 h 115"/>
              <a:gd name="T4" fmla="*/ 83 w 126"/>
              <a:gd name="T5" fmla="*/ 77 h 115"/>
              <a:gd name="T6" fmla="*/ 89 w 126"/>
              <a:gd name="T7" fmla="*/ 71 h 115"/>
              <a:gd name="T8" fmla="*/ 83 w 126"/>
              <a:gd name="T9" fmla="*/ 49 h 115"/>
              <a:gd name="T10" fmla="*/ 64 w 126"/>
              <a:gd name="T11" fmla="*/ 46 h 115"/>
              <a:gd name="T12" fmla="*/ 122 w 126"/>
              <a:gd name="T13" fmla="*/ 105 h 115"/>
              <a:gd name="T14" fmla="*/ 118 w 126"/>
              <a:gd name="T15" fmla="*/ 105 h 115"/>
              <a:gd name="T16" fmla="*/ 122 w 126"/>
              <a:gd name="T17" fmla="*/ 29 h 115"/>
              <a:gd name="T18" fmla="*/ 122 w 126"/>
              <a:gd name="T19" fmla="*/ 19 h 115"/>
              <a:gd name="T20" fmla="*/ 76 w 126"/>
              <a:gd name="T21" fmla="*/ 13 h 115"/>
              <a:gd name="T22" fmla="*/ 63 w 126"/>
              <a:gd name="T23" fmla="*/ 0 h 115"/>
              <a:gd name="T24" fmla="*/ 51 w 126"/>
              <a:gd name="T25" fmla="*/ 13 h 115"/>
              <a:gd name="T26" fmla="*/ 5 w 126"/>
              <a:gd name="T27" fmla="*/ 19 h 115"/>
              <a:gd name="T28" fmla="*/ 5 w 126"/>
              <a:gd name="T29" fmla="*/ 29 h 115"/>
              <a:gd name="T30" fmla="*/ 9 w 126"/>
              <a:gd name="T31" fmla="*/ 105 h 115"/>
              <a:gd name="T32" fmla="*/ 0 w 126"/>
              <a:gd name="T33" fmla="*/ 110 h 115"/>
              <a:gd name="T34" fmla="*/ 122 w 126"/>
              <a:gd name="T35" fmla="*/ 115 h 115"/>
              <a:gd name="T36" fmla="*/ 122 w 126"/>
              <a:gd name="T37" fmla="*/ 105 h 115"/>
              <a:gd name="T38" fmla="*/ 58 w 126"/>
              <a:gd name="T39" fmla="*/ 8 h 115"/>
              <a:gd name="T40" fmla="*/ 68 w 126"/>
              <a:gd name="T41" fmla="*/ 8 h 115"/>
              <a:gd name="T42" fmla="*/ 68 w 126"/>
              <a:gd name="T43" fmla="*/ 17 h 115"/>
              <a:gd name="T44" fmla="*/ 63 w 126"/>
              <a:gd name="T45" fmla="*/ 19 h 115"/>
              <a:gd name="T46" fmla="*/ 56 w 126"/>
              <a:gd name="T47" fmla="*/ 13 h 115"/>
              <a:gd name="T48" fmla="*/ 112 w 126"/>
              <a:gd name="T49" fmla="*/ 105 h 115"/>
              <a:gd name="T50" fmla="*/ 14 w 126"/>
              <a:gd name="T51" fmla="*/ 105 h 115"/>
              <a:gd name="T52" fmla="*/ 112 w 126"/>
              <a:gd name="T53" fmla="*/ 29 h 115"/>
              <a:gd name="T54" fmla="*/ 59 w 126"/>
              <a:gd name="T55" fmla="*/ 91 h 115"/>
              <a:gd name="T56" fmla="*/ 71 w 126"/>
              <a:gd name="T57" fmla="*/ 89 h 115"/>
              <a:gd name="T58" fmla="*/ 79 w 126"/>
              <a:gd name="T59" fmla="*/ 80 h 115"/>
              <a:gd name="T60" fmla="*/ 78 w 126"/>
              <a:gd name="T61" fmla="*/ 76 h 115"/>
              <a:gd name="T62" fmla="*/ 62 w 126"/>
              <a:gd name="T63" fmla="*/ 50 h 115"/>
              <a:gd name="T64" fmla="*/ 44 w 126"/>
              <a:gd name="T65" fmla="*/ 53 h 115"/>
              <a:gd name="T66" fmla="*/ 44 w 126"/>
              <a:gd name="T67" fmla="*/ 85 h 115"/>
              <a:gd name="T68" fmla="*/ 48 w 126"/>
              <a:gd name="T69" fmla="*/ 57 h 115"/>
              <a:gd name="T70" fmla="*/ 57 w 126"/>
              <a:gd name="T71" fmla="*/ 53 h 115"/>
              <a:gd name="T72" fmla="*/ 58 w 126"/>
              <a:gd name="T73" fmla="*/ 72 h 115"/>
              <a:gd name="T74" fmla="*/ 68 w 126"/>
              <a:gd name="T75" fmla="*/ 83 h 115"/>
              <a:gd name="T76" fmla="*/ 59 w 126"/>
              <a:gd name="T77" fmla="*/ 86 h 115"/>
              <a:gd name="T78" fmla="*/ 43 w 126"/>
              <a:gd name="T79" fmla="*/ 6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6" h="115">
                <a:moveTo>
                  <a:pt x="67" y="49"/>
                </a:moveTo>
                <a:cubicBezTo>
                  <a:pt x="72" y="49"/>
                  <a:pt x="76" y="50"/>
                  <a:pt x="79" y="53"/>
                </a:cubicBezTo>
                <a:cubicBezTo>
                  <a:pt x="82" y="56"/>
                  <a:pt x="84" y="61"/>
                  <a:pt x="84" y="65"/>
                </a:cubicBezTo>
                <a:cubicBezTo>
                  <a:pt x="84" y="67"/>
                  <a:pt x="84" y="68"/>
                  <a:pt x="83" y="69"/>
                </a:cubicBezTo>
                <a:cubicBezTo>
                  <a:pt x="83" y="71"/>
                  <a:pt x="82" y="72"/>
                  <a:pt x="82" y="73"/>
                </a:cubicBezTo>
                <a:cubicBezTo>
                  <a:pt x="81" y="75"/>
                  <a:pt x="81" y="77"/>
                  <a:pt x="83" y="77"/>
                </a:cubicBezTo>
                <a:cubicBezTo>
                  <a:pt x="84" y="78"/>
                  <a:pt x="86" y="78"/>
                  <a:pt x="87" y="76"/>
                </a:cubicBezTo>
                <a:cubicBezTo>
                  <a:pt x="88" y="75"/>
                  <a:pt x="88" y="73"/>
                  <a:pt x="89" y="71"/>
                </a:cubicBezTo>
                <a:cubicBezTo>
                  <a:pt x="89" y="69"/>
                  <a:pt x="90" y="67"/>
                  <a:pt x="90" y="65"/>
                </a:cubicBezTo>
                <a:cubicBezTo>
                  <a:pt x="90" y="59"/>
                  <a:pt x="87" y="53"/>
                  <a:pt x="83" y="49"/>
                </a:cubicBezTo>
                <a:cubicBezTo>
                  <a:pt x="79" y="45"/>
                  <a:pt x="73" y="43"/>
                  <a:pt x="67" y="43"/>
                </a:cubicBezTo>
                <a:cubicBezTo>
                  <a:pt x="66" y="43"/>
                  <a:pt x="64" y="44"/>
                  <a:pt x="64" y="46"/>
                </a:cubicBezTo>
                <a:cubicBezTo>
                  <a:pt x="64" y="47"/>
                  <a:pt x="66" y="49"/>
                  <a:pt x="67" y="49"/>
                </a:cubicBezTo>
                <a:close/>
                <a:moveTo>
                  <a:pt x="122" y="105"/>
                </a:moveTo>
                <a:cubicBezTo>
                  <a:pt x="122" y="105"/>
                  <a:pt x="122" y="105"/>
                  <a:pt x="122" y="105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22" y="29"/>
                  <a:pt x="122" y="29"/>
                  <a:pt x="122" y="29"/>
                </a:cubicBezTo>
                <a:cubicBezTo>
                  <a:pt x="124" y="29"/>
                  <a:pt x="126" y="27"/>
                  <a:pt x="126" y="24"/>
                </a:cubicBezTo>
                <a:cubicBezTo>
                  <a:pt x="126" y="22"/>
                  <a:pt x="124" y="19"/>
                  <a:pt x="122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5" y="17"/>
                  <a:pt x="76" y="15"/>
                  <a:pt x="76" y="13"/>
                </a:cubicBezTo>
                <a:cubicBezTo>
                  <a:pt x="76" y="9"/>
                  <a:pt x="75" y="6"/>
                  <a:pt x="72" y="4"/>
                </a:cubicBezTo>
                <a:cubicBezTo>
                  <a:pt x="70" y="1"/>
                  <a:pt x="67" y="0"/>
                  <a:pt x="63" y="0"/>
                </a:cubicBezTo>
                <a:cubicBezTo>
                  <a:pt x="60" y="0"/>
                  <a:pt x="57" y="1"/>
                  <a:pt x="54" y="4"/>
                </a:cubicBezTo>
                <a:cubicBezTo>
                  <a:pt x="52" y="6"/>
                  <a:pt x="51" y="9"/>
                  <a:pt x="51" y="13"/>
                </a:cubicBezTo>
                <a:cubicBezTo>
                  <a:pt x="51" y="15"/>
                  <a:pt x="51" y="17"/>
                  <a:pt x="53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2" y="19"/>
                  <a:pt x="0" y="22"/>
                  <a:pt x="0" y="24"/>
                </a:cubicBezTo>
                <a:cubicBezTo>
                  <a:pt x="0" y="27"/>
                  <a:pt x="2" y="29"/>
                  <a:pt x="5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105"/>
                  <a:pt x="9" y="105"/>
                  <a:pt x="9" y="105"/>
                </a:cubicBezTo>
                <a:cubicBezTo>
                  <a:pt x="5" y="105"/>
                  <a:pt x="5" y="105"/>
                  <a:pt x="5" y="105"/>
                </a:cubicBezTo>
                <a:cubicBezTo>
                  <a:pt x="2" y="105"/>
                  <a:pt x="0" y="107"/>
                  <a:pt x="0" y="110"/>
                </a:cubicBezTo>
                <a:cubicBezTo>
                  <a:pt x="0" y="113"/>
                  <a:pt x="2" y="115"/>
                  <a:pt x="5" y="115"/>
                </a:cubicBezTo>
                <a:cubicBezTo>
                  <a:pt x="122" y="115"/>
                  <a:pt x="122" y="115"/>
                  <a:pt x="122" y="115"/>
                </a:cubicBezTo>
                <a:cubicBezTo>
                  <a:pt x="124" y="115"/>
                  <a:pt x="126" y="113"/>
                  <a:pt x="126" y="110"/>
                </a:cubicBezTo>
                <a:cubicBezTo>
                  <a:pt x="126" y="107"/>
                  <a:pt x="124" y="105"/>
                  <a:pt x="122" y="105"/>
                </a:cubicBezTo>
                <a:close/>
                <a:moveTo>
                  <a:pt x="58" y="8"/>
                </a:moveTo>
                <a:cubicBezTo>
                  <a:pt x="58" y="8"/>
                  <a:pt x="58" y="8"/>
                  <a:pt x="58" y="8"/>
                </a:cubicBezTo>
                <a:cubicBezTo>
                  <a:pt x="60" y="6"/>
                  <a:pt x="61" y="6"/>
                  <a:pt x="63" y="6"/>
                </a:cubicBezTo>
                <a:cubicBezTo>
                  <a:pt x="65" y="6"/>
                  <a:pt x="67" y="6"/>
                  <a:pt x="68" y="8"/>
                </a:cubicBezTo>
                <a:cubicBezTo>
                  <a:pt x="69" y="9"/>
                  <a:pt x="70" y="11"/>
                  <a:pt x="70" y="13"/>
                </a:cubicBezTo>
                <a:cubicBezTo>
                  <a:pt x="70" y="14"/>
                  <a:pt x="69" y="16"/>
                  <a:pt x="68" y="17"/>
                </a:cubicBezTo>
                <a:cubicBezTo>
                  <a:pt x="67" y="19"/>
                  <a:pt x="65" y="19"/>
                  <a:pt x="63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1" y="19"/>
                  <a:pt x="60" y="19"/>
                  <a:pt x="58" y="17"/>
                </a:cubicBezTo>
                <a:cubicBezTo>
                  <a:pt x="57" y="16"/>
                  <a:pt x="56" y="14"/>
                  <a:pt x="56" y="13"/>
                </a:cubicBezTo>
                <a:cubicBezTo>
                  <a:pt x="56" y="11"/>
                  <a:pt x="57" y="9"/>
                  <a:pt x="58" y="8"/>
                </a:cubicBezTo>
                <a:close/>
                <a:moveTo>
                  <a:pt x="112" y="105"/>
                </a:moveTo>
                <a:cubicBezTo>
                  <a:pt x="112" y="105"/>
                  <a:pt x="112" y="105"/>
                  <a:pt x="112" y="105"/>
                </a:cubicBezTo>
                <a:cubicBezTo>
                  <a:pt x="14" y="105"/>
                  <a:pt x="14" y="105"/>
                  <a:pt x="14" y="105"/>
                </a:cubicBezTo>
                <a:cubicBezTo>
                  <a:pt x="14" y="29"/>
                  <a:pt x="14" y="29"/>
                  <a:pt x="14" y="29"/>
                </a:cubicBezTo>
                <a:cubicBezTo>
                  <a:pt x="112" y="29"/>
                  <a:pt x="112" y="29"/>
                  <a:pt x="112" y="29"/>
                </a:cubicBezTo>
                <a:cubicBezTo>
                  <a:pt x="112" y="105"/>
                  <a:pt x="112" y="105"/>
                  <a:pt x="112" y="105"/>
                </a:cubicBezTo>
                <a:close/>
                <a:moveTo>
                  <a:pt x="59" y="91"/>
                </a:moveTo>
                <a:cubicBezTo>
                  <a:pt x="59" y="91"/>
                  <a:pt x="59" y="91"/>
                  <a:pt x="59" y="91"/>
                </a:cubicBezTo>
                <a:cubicBezTo>
                  <a:pt x="63" y="91"/>
                  <a:pt x="67" y="90"/>
                  <a:pt x="71" y="89"/>
                </a:cubicBezTo>
                <a:cubicBezTo>
                  <a:pt x="71" y="88"/>
                  <a:pt x="71" y="88"/>
                  <a:pt x="71" y="88"/>
                </a:cubicBezTo>
                <a:cubicBezTo>
                  <a:pt x="74" y="87"/>
                  <a:pt x="77" y="84"/>
                  <a:pt x="79" y="80"/>
                </a:cubicBezTo>
                <a:cubicBezTo>
                  <a:pt x="79" y="80"/>
                  <a:pt x="79" y="80"/>
                  <a:pt x="79" y="80"/>
                </a:cubicBezTo>
                <a:cubicBezTo>
                  <a:pt x="80" y="79"/>
                  <a:pt x="79" y="77"/>
                  <a:pt x="78" y="76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50"/>
                  <a:pt x="62" y="50"/>
                  <a:pt x="62" y="50"/>
                </a:cubicBezTo>
                <a:cubicBezTo>
                  <a:pt x="62" y="48"/>
                  <a:pt x="61" y="47"/>
                  <a:pt x="59" y="47"/>
                </a:cubicBezTo>
                <a:cubicBezTo>
                  <a:pt x="53" y="47"/>
                  <a:pt x="48" y="49"/>
                  <a:pt x="44" y="53"/>
                </a:cubicBezTo>
                <a:cubicBezTo>
                  <a:pt x="40" y="57"/>
                  <a:pt x="37" y="63"/>
                  <a:pt x="37" y="69"/>
                </a:cubicBezTo>
                <a:cubicBezTo>
                  <a:pt x="37" y="75"/>
                  <a:pt x="40" y="81"/>
                  <a:pt x="44" y="85"/>
                </a:cubicBezTo>
                <a:cubicBezTo>
                  <a:pt x="48" y="89"/>
                  <a:pt x="53" y="91"/>
                  <a:pt x="59" y="91"/>
                </a:cubicBezTo>
                <a:close/>
                <a:moveTo>
                  <a:pt x="48" y="57"/>
                </a:moveTo>
                <a:cubicBezTo>
                  <a:pt x="48" y="57"/>
                  <a:pt x="48" y="57"/>
                  <a:pt x="48" y="57"/>
                </a:cubicBezTo>
                <a:cubicBezTo>
                  <a:pt x="50" y="55"/>
                  <a:pt x="53" y="53"/>
                  <a:pt x="57" y="53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70"/>
                  <a:pt x="57" y="71"/>
                  <a:pt x="58" y="72"/>
                </a:cubicBezTo>
                <a:cubicBezTo>
                  <a:pt x="72" y="80"/>
                  <a:pt x="72" y="80"/>
                  <a:pt x="72" y="80"/>
                </a:cubicBezTo>
                <a:cubicBezTo>
                  <a:pt x="71" y="81"/>
                  <a:pt x="69" y="82"/>
                  <a:pt x="68" y="83"/>
                </a:cubicBezTo>
                <a:cubicBezTo>
                  <a:pt x="68" y="84"/>
                  <a:pt x="68" y="84"/>
                  <a:pt x="68" y="84"/>
                </a:cubicBezTo>
                <a:cubicBezTo>
                  <a:pt x="65" y="85"/>
                  <a:pt x="62" y="86"/>
                  <a:pt x="59" y="86"/>
                </a:cubicBezTo>
                <a:cubicBezTo>
                  <a:pt x="55" y="86"/>
                  <a:pt x="51" y="84"/>
                  <a:pt x="48" y="81"/>
                </a:cubicBezTo>
                <a:cubicBezTo>
                  <a:pt x="45" y="78"/>
                  <a:pt x="43" y="74"/>
                  <a:pt x="43" y="69"/>
                </a:cubicBezTo>
                <a:cubicBezTo>
                  <a:pt x="43" y="64"/>
                  <a:pt x="45" y="60"/>
                  <a:pt x="48" y="57"/>
                </a:cubicBezTo>
                <a:close/>
              </a:path>
            </a:pathLst>
          </a:custGeom>
          <a:solidFill>
            <a:srgbClr val="157E9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200"/>
            <a:endParaRPr lang="zh-CN" altLang="en-US" sz="2400">
              <a:solidFill>
                <a:srgbClr val="333333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4748681" y="3416801"/>
            <a:ext cx="1935744" cy="71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>
              <a:lnSpc>
                <a:spcPct val="120000"/>
              </a:lnSpc>
              <a:spcBef>
                <a:spcPts val="400"/>
              </a:spcBef>
            </a:pPr>
            <a:r>
              <a:rPr lang="zh-CN" altLang="en-US" sz="1335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单击此处编辑您要的内容，建议您在展示时采用微软雅黑字体</a:t>
            </a:r>
            <a:endParaRPr lang="en-US" altLang="zh-CN" sz="1065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2" name="Rectangle 24"/>
          <p:cNvSpPr>
            <a:spLocks noChangeArrowheads="1"/>
          </p:cNvSpPr>
          <p:nvPr/>
        </p:nvSpPr>
        <p:spPr bwMode="auto">
          <a:xfrm>
            <a:off x="2934769" y="2252777"/>
            <a:ext cx="798993" cy="551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>
              <a:lnSpc>
                <a:spcPct val="120000"/>
              </a:lnSpc>
              <a:spcBef>
                <a:spcPts val="400"/>
              </a:spcBef>
            </a:pPr>
            <a:r>
              <a:rPr lang="en-US" altLang="zh-CN" sz="3200" b="1" dirty="0">
                <a:solidFill>
                  <a:srgbClr val="5796A9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rPr>
              <a:t>15%</a:t>
            </a:r>
            <a:endParaRPr lang="en-US" altLang="zh-CN" sz="2400" dirty="0">
              <a:solidFill>
                <a:srgbClr val="5796A9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3469005" y="4660900"/>
            <a:ext cx="102108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>
              <a:lnSpc>
                <a:spcPct val="120000"/>
              </a:lnSpc>
              <a:spcBef>
                <a:spcPts val="400"/>
              </a:spcBef>
            </a:pPr>
            <a:r>
              <a:rPr lang="en-US" altLang="zh-CN" sz="3200" b="1" dirty="0">
                <a:solidFill>
                  <a:srgbClr val="157E9F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rPr>
              <a:t>40%</a:t>
            </a:r>
            <a:endParaRPr lang="en-US" altLang="zh-CN" sz="2400" dirty="0">
              <a:solidFill>
                <a:srgbClr val="157E9F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6249035" y="1492885"/>
            <a:ext cx="104267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>
              <a:lnSpc>
                <a:spcPct val="120000"/>
              </a:lnSpc>
              <a:spcBef>
                <a:spcPts val="400"/>
              </a:spcBef>
            </a:pPr>
            <a:r>
              <a:rPr lang="en-US" altLang="zh-CN" sz="3200" b="1" dirty="0">
                <a:solidFill>
                  <a:srgbClr val="116681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rPr>
              <a:t>20%</a:t>
            </a:r>
            <a:endParaRPr lang="en-US" altLang="zh-CN" sz="2400" dirty="0">
              <a:solidFill>
                <a:srgbClr val="116681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7365365" y="3304540"/>
            <a:ext cx="96964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>
              <a:lnSpc>
                <a:spcPct val="120000"/>
              </a:lnSpc>
              <a:spcBef>
                <a:spcPts val="400"/>
              </a:spcBef>
            </a:pPr>
            <a:r>
              <a:rPr lang="en-US" altLang="zh-CN" sz="3200" b="1" dirty="0">
                <a:solidFill>
                  <a:srgbClr val="0D4F6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rPr>
              <a:t>25%</a:t>
            </a:r>
            <a:endParaRPr lang="en-US" altLang="zh-CN" sz="2400" dirty="0">
              <a:solidFill>
                <a:srgbClr val="0D4F63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2" name="文本框 3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7291646" y="1895863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4" name="文本框 33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7291646" y="1595035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41" name="文本框 40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8380814" y="3696411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2" name="文本框 4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8380814" y="3395583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43" name="文本框 42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974160" y="5087014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4" name="文本框 43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974160" y="4786186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sp>
        <p:nvSpPr>
          <p:cNvPr id="45" name="文本框 4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451231" y="2710346"/>
            <a:ext cx="2774521" cy="118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6" name="文本框 45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<p:cNvSpPr txBox="1"/>
          <p:nvPr/>
        </p:nvSpPr>
        <p:spPr>
          <a:xfrm>
            <a:off x="1451231" y="2409518"/>
            <a:ext cx="16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rPr>
              <a:t>标题文字添加</a:t>
            </a:r>
            <a:endParaRPr lang="zh-CN" altLang="en-US" sz="24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Arial" panose="020B0604020202020204" pitchFamily="34" charset="0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48" name="矩形 47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50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51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52" name="矩形 51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9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5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 uiExpand="1">
        <p:bldSub>
          <a:bldChart bld="categoryEl"/>
        </p:bldSub>
      </p:bldGraphic>
      <p:bldP spid="17" grpId="0" animBg="1"/>
      <p:bldP spid="18" grpId="0"/>
      <p:bldP spid="22" grpId="0"/>
      <p:bldP spid="25" grpId="0"/>
      <p:bldP spid="27" grpId="0"/>
      <p:bldP spid="29" grpId="0"/>
      <p:bldP spid="32" grpId="0"/>
      <p:bldP spid="34" grpId="0"/>
      <p:bldP spid="41" grpId="0"/>
      <p:bldP spid="42" grpId="0"/>
      <p:bldP spid="43" grpId="0"/>
      <p:bldP spid="44" grpId="0"/>
      <p:bldP spid="45" grpId="0"/>
      <p:bldP spid="46" grpId="0"/>
      <p:bldP spid="52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组合 148"/>
          <p:cNvGrpSpPr/>
          <p:nvPr/>
        </p:nvGrpSpPr>
        <p:grpSpPr>
          <a:xfrm>
            <a:off x="402619" y="-6077"/>
            <a:ext cx="3637375" cy="6858000"/>
            <a:chOff x="402619" y="-6077"/>
            <a:chExt cx="3637375" cy="6858000"/>
          </a:xfrm>
        </p:grpSpPr>
        <p:sp>
          <p:nvSpPr>
            <p:cNvPr id="150" name="矩形 149"/>
            <p:cNvSpPr/>
            <p:nvPr/>
          </p:nvSpPr>
          <p:spPr>
            <a:xfrm>
              <a:off x="402619" y="-6077"/>
              <a:ext cx="3033486" cy="6858000"/>
            </a:xfrm>
            <a:prstGeom prst="rect">
              <a:avLst/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字魂59号-创粗黑" panose="00000500000000000000" charset="-122"/>
              </a:endParaRPr>
            </a:p>
          </p:txBody>
        </p:sp>
        <p:sp>
          <p:nvSpPr>
            <p:cNvPr id="151" name="等腰三角形 150"/>
            <p:cNvSpPr/>
            <p:nvPr/>
          </p:nvSpPr>
          <p:spPr>
            <a:xfrm rot="5400000">
              <a:off x="3280833" y="3086999"/>
              <a:ext cx="815395" cy="702927"/>
            </a:xfrm>
            <a:prstGeom prst="triangle">
              <a:avLst/>
            </a:prstGeom>
            <a:solidFill>
              <a:srgbClr val="157E9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字魂59号-创粗黑" panose="00000500000000000000" charset="-122"/>
              </a:endParaRPr>
            </a:p>
          </p:txBody>
        </p:sp>
      </p:grpSp>
      <p:sp>
        <p:nvSpPr>
          <p:cNvPr id="69" name="文本框 68"/>
          <p:cNvSpPr txBox="1"/>
          <p:nvPr/>
        </p:nvSpPr>
        <p:spPr>
          <a:xfrm>
            <a:off x="5534311" y="1425422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论文绪论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8814540" y="1396429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研究背景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5493383" y="3093660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研究方法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773612" y="3093660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研究结果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766971" y="4804784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论文总结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5486742" y="4804784"/>
            <a:ext cx="239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问题探讨</a:t>
            </a:r>
            <a:endParaRPr lang="zh-CN" altLang="en-US" sz="28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624454" y="1442141"/>
            <a:ext cx="4128586" cy="4216063"/>
            <a:chOff x="4624454" y="1442141"/>
            <a:chExt cx="4128586" cy="4216063"/>
          </a:xfrm>
        </p:grpSpPr>
        <p:sp>
          <p:nvSpPr>
            <p:cNvPr id="132" name="矩形 131"/>
            <p:cNvSpPr/>
            <p:nvPr/>
          </p:nvSpPr>
          <p:spPr>
            <a:xfrm>
              <a:off x="7925040" y="1442141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字魂59号-创粗黑" panose="00000500000000000000" charset="-122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4624454" y="3123186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字魂59号-创粗黑" panose="00000500000000000000" charset="-122"/>
              </a:endParaRPr>
            </a:p>
          </p:txBody>
        </p:sp>
        <p:sp>
          <p:nvSpPr>
            <p:cNvPr id="136" name="矩形 135"/>
            <p:cNvSpPr/>
            <p:nvPr/>
          </p:nvSpPr>
          <p:spPr>
            <a:xfrm>
              <a:off x="7916926" y="3123186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字魂59号-创粗黑" panose="00000500000000000000" charset="-122"/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4624454" y="4830204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字魂59号-创粗黑" panose="00000500000000000000" charset="-122"/>
              </a:endParaRPr>
            </a:p>
          </p:txBody>
        </p:sp>
        <p:sp>
          <p:nvSpPr>
            <p:cNvPr id="140" name="矩形 139"/>
            <p:cNvSpPr/>
            <p:nvPr/>
          </p:nvSpPr>
          <p:spPr>
            <a:xfrm>
              <a:off x="7916926" y="4830204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4643884" y="1471821"/>
              <a:ext cx="828000" cy="828000"/>
            </a:xfrm>
            <a:prstGeom prst="rect">
              <a:avLst/>
            </a:prstGeom>
            <a:solidFill>
              <a:srgbClr val="157E9F"/>
            </a:solidFill>
            <a:ln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字魂59号-创粗黑" panose="00000500000000000000" charset="-122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4643884" y="1531878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01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7925040" y="1502198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02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4624454" y="3183243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03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7916926" y="3183243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04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4624454" y="4890261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05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7916926" y="4890261"/>
              <a:ext cx="82800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06</a:t>
              </a:r>
              <a:endParaRPr lang="en-US" altLang="zh-CN" sz="4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141" name="文本框 140"/>
          <p:cNvSpPr txBox="1"/>
          <p:nvPr/>
        </p:nvSpPr>
        <p:spPr>
          <a:xfrm>
            <a:off x="5562996" y="1953968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Times New Roman" panose="02020603050405020304" pitchFamily="18" charset="0"/>
              </a:rPr>
              <a:t>Introduction of Paper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8814540" y="1977437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Research Background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5528709" y="3641987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Times New Roman" panose="02020603050405020304" pitchFamily="18" charset="0"/>
              </a:rPr>
              <a:t>Research Method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8814540" y="3633648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Times New Roman" panose="02020603050405020304" pitchFamily="18" charset="0"/>
              </a:rPr>
              <a:t>Research Result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5522068" y="5349679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Times New Roman" panose="02020603050405020304" pitchFamily="18" charset="0"/>
              </a:rPr>
              <a:t>Analysis &amp; Discussion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8814540" y="5343095"/>
            <a:ext cx="23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Times New Roman" panose="02020603050405020304" pitchFamily="18" charset="0"/>
              </a:rPr>
              <a:t>Summary of Paper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Times New Roman" panose="02020603050405020304" pitchFamily="18" charset="0"/>
            </a:endParaRPr>
          </a:p>
        </p:txBody>
      </p:sp>
      <p:grpSp>
        <p:nvGrpSpPr>
          <p:cNvPr id="74" name="Group 4"/>
          <p:cNvGrpSpPr>
            <a:grpSpLocks noChangeAspect="1"/>
          </p:cNvGrpSpPr>
          <p:nvPr/>
        </p:nvGrpSpPr>
        <p:grpSpPr bwMode="auto">
          <a:xfrm>
            <a:off x="1116459" y="836246"/>
            <a:ext cx="1571388" cy="1562110"/>
            <a:chOff x="2946" y="838"/>
            <a:chExt cx="1355" cy="1347"/>
          </a:xfrm>
          <a:solidFill>
            <a:schemeClr val="bg1"/>
          </a:solidFill>
        </p:grpSpPr>
        <p:sp>
          <p:nvSpPr>
            <p:cNvPr id="75" name="Freeform 5"/>
            <p:cNvSpPr>
              <a:spLocks noEditPoints="1"/>
            </p:cNvSpPr>
            <p:nvPr/>
          </p:nvSpPr>
          <p:spPr bwMode="auto">
            <a:xfrm>
              <a:off x="2946" y="838"/>
              <a:ext cx="1355" cy="1347"/>
            </a:xfrm>
            <a:custGeom>
              <a:avLst/>
              <a:gdLst>
                <a:gd name="T0" fmla="*/ 710 w 1467"/>
                <a:gd name="T1" fmla="*/ 0 h 1459"/>
                <a:gd name="T2" fmla="*/ 754 w 1467"/>
                <a:gd name="T3" fmla="*/ 0 h 1459"/>
                <a:gd name="T4" fmla="*/ 754 w 1467"/>
                <a:gd name="T5" fmla="*/ 0 h 1459"/>
                <a:gd name="T6" fmla="*/ 1045 w 1467"/>
                <a:gd name="T7" fmla="*/ 71 h 1459"/>
                <a:gd name="T8" fmla="*/ 1256 w 1467"/>
                <a:gd name="T9" fmla="*/ 222 h 1459"/>
                <a:gd name="T10" fmla="*/ 1336 w 1467"/>
                <a:gd name="T11" fmla="*/ 322 h 1459"/>
                <a:gd name="T12" fmla="*/ 1457 w 1467"/>
                <a:gd name="T13" fmla="*/ 654 h 1459"/>
                <a:gd name="T14" fmla="*/ 1441 w 1467"/>
                <a:gd name="T15" fmla="*/ 901 h 1459"/>
                <a:gd name="T16" fmla="*/ 1394 w 1467"/>
                <a:gd name="T17" fmla="*/ 1035 h 1459"/>
                <a:gd name="T18" fmla="*/ 1244 w 1467"/>
                <a:gd name="T19" fmla="*/ 1247 h 1459"/>
                <a:gd name="T20" fmla="*/ 1030 w 1467"/>
                <a:gd name="T21" fmla="*/ 1394 h 1459"/>
                <a:gd name="T22" fmla="*/ 894 w 1467"/>
                <a:gd name="T23" fmla="*/ 1440 h 1459"/>
                <a:gd name="T24" fmla="*/ 732 w 1467"/>
                <a:gd name="T25" fmla="*/ 1458 h 1459"/>
                <a:gd name="T26" fmla="*/ 434 w 1467"/>
                <a:gd name="T27" fmla="*/ 1394 h 1459"/>
                <a:gd name="T28" fmla="*/ 220 w 1467"/>
                <a:gd name="T29" fmla="*/ 1247 h 1459"/>
                <a:gd name="T30" fmla="*/ 23 w 1467"/>
                <a:gd name="T31" fmla="*/ 900 h 1459"/>
                <a:gd name="T32" fmla="*/ 3 w 1467"/>
                <a:gd name="T33" fmla="*/ 696 h 1459"/>
                <a:gd name="T34" fmla="*/ 19 w 1467"/>
                <a:gd name="T35" fmla="*/ 576 h 1459"/>
                <a:gd name="T36" fmla="*/ 128 w 1467"/>
                <a:gd name="T37" fmla="*/ 322 h 1459"/>
                <a:gd name="T38" fmla="*/ 419 w 1467"/>
                <a:gd name="T39" fmla="*/ 71 h 1459"/>
                <a:gd name="T40" fmla="*/ 710 w 1467"/>
                <a:gd name="T41" fmla="*/ 0 h 1459"/>
                <a:gd name="T42" fmla="*/ 685 w 1467"/>
                <a:gd name="T43" fmla="*/ 35 h 1459"/>
                <a:gd name="T44" fmla="*/ 571 w 1467"/>
                <a:gd name="T45" fmla="*/ 52 h 1459"/>
                <a:gd name="T46" fmla="*/ 238 w 1467"/>
                <a:gd name="T47" fmla="*/ 240 h 1459"/>
                <a:gd name="T48" fmla="*/ 97 w 1467"/>
                <a:gd name="T49" fmla="*/ 447 h 1459"/>
                <a:gd name="T50" fmla="*/ 36 w 1467"/>
                <a:gd name="T51" fmla="*/ 734 h 1459"/>
                <a:gd name="T52" fmla="*/ 55 w 1467"/>
                <a:gd name="T53" fmla="*/ 890 h 1459"/>
                <a:gd name="T54" fmla="*/ 164 w 1467"/>
                <a:gd name="T55" fmla="*/ 1129 h 1459"/>
                <a:gd name="T56" fmla="*/ 265 w 1467"/>
                <a:gd name="T57" fmla="*/ 1244 h 1459"/>
                <a:gd name="T58" fmla="*/ 338 w 1467"/>
                <a:gd name="T59" fmla="*/ 1302 h 1459"/>
                <a:gd name="T60" fmla="*/ 580 w 1467"/>
                <a:gd name="T61" fmla="*/ 1408 h 1459"/>
                <a:gd name="T62" fmla="*/ 737 w 1467"/>
                <a:gd name="T63" fmla="*/ 1425 h 1459"/>
                <a:gd name="T64" fmla="*/ 1022 w 1467"/>
                <a:gd name="T65" fmla="*/ 1362 h 1459"/>
                <a:gd name="T66" fmla="*/ 1267 w 1467"/>
                <a:gd name="T67" fmla="*/ 1173 h 1459"/>
                <a:gd name="T68" fmla="*/ 1367 w 1467"/>
                <a:gd name="T69" fmla="*/ 1012 h 1459"/>
                <a:gd name="T70" fmla="*/ 1427 w 1467"/>
                <a:gd name="T71" fmla="*/ 724 h 1459"/>
                <a:gd name="T72" fmla="*/ 1409 w 1467"/>
                <a:gd name="T73" fmla="*/ 569 h 1459"/>
                <a:gd name="T74" fmla="*/ 1364 w 1467"/>
                <a:gd name="T75" fmla="*/ 440 h 1459"/>
                <a:gd name="T76" fmla="*/ 1126 w 1467"/>
                <a:gd name="T77" fmla="*/ 156 h 1459"/>
                <a:gd name="T78" fmla="*/ 810 w 1467"/>
                <a:gd name="T79" fmla="*/ 38 h 1459"/>
                <a:gd name="T80" fmla="*/ 727 w 1467"/>
                <a:gd name="T81" fmla="*/ 34 h 1459"/>
                <a:gd name="T82" fmla="*/ 685 w 1467"/>
                <a:gd name="T83" fmla="*/ 35 h 1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67" h="1459">
                  <a:moveTo>
                    <a:pt x="710" y="0"/>
                  </a:moveTo>
                  <a:cubicBezTo>
                    <a:pt x="725" y="0"/>
                    <a:pt x="739" y="0"/>
                    <a:pt x="754" y="0"/>
                  </a:cubicBezTo>
                  <a:cubicBezTo>
                    <a:pt x="754" y="0"/>
                    <a:pt x="754" y="0"/>
                    <a:pt x="754" y="0"/>
                  </a:cubicBezTo>
                  <a:cubicBezTo>
                    <a:pt x="870" y="4"/>
                    <a:pt x="964" y="33"/>
                    <a:pt x="1045" y="71"/>
                  </a:cubicBezTo>
                  <a:cubicBezTo>
                    <a:pt x="1127" y="109"/>
                    <a:pt x="1195" y="162"/>
                    <a:pt x="1256" y="222"/>
                  </a:cubicBezTo>
                  <a:cubicBezTo>
                    <a:pt x="1286" y="252"/>
                    <a:pt x="1312" y="286"/>
                    <a:pt x="1336" y="322"/>
                  </a:cubicBezTo>
                  <a:cubicBezTo>
                    <a:pt x="1398" y="412"/>
                    <a:pt x="1442" y="518"/>
                    <a:pt x="1457" y="654"/>
                  </a:cubicBezTo>
                  <a:cubicBezTo>
                    <a:pt x="1467" y="740"/>
                    <a:pt x="1458" y="830"/>
                    <a:pt x="1441" y="901"/>
                  </a:cubicBezTo>
                  <a:cubicBezTo>
                    <a:pt x="1429" y="949"/>
                    <a:pt x="1413" y="994"/>
                    <a:pt x="1394" y="1035"/>
                  </a:cubicBezTo>
                  <a:cubicBezTo>
                    <a:pt x="1355" y="1117"/>
                    <a:pt x="1305" y="1187"/>
                    <a:pt x="1244" y="1247"/>
                  </a:cubicBezTo>
                  <a:cubicBezTo>
                    <a:pt x="1183" y="1306"/>
                    <a:pt x="1114" y="1357"/>
                    <a:pt x="1030" y="1394"/>
                  </a:cubicBezTo>
                  <a:cubicBezTo>
                    <a:pt x="988" y="1413"/>
                    <a:pt x="944" y="1429"/>
                    <a:pt x="894" y="1440"/>
                  </a:cubicBezTo>
                  <a:cubicBezTo>
                    <a:pt x="845" y="1451"/>
                    <a:pt x="790" y="1459"/>
                    <a:pt x="732" y="1458"/>
                  </a:cubicBezTo>
                  <a:cubicBezTo>
                    <a:pt x="614" y="1457"/>
                    <a:pt x="517" y="1432"/>
                    <a:pt x="434" y="1394"/>
                  </a:cubicBezTo>
                  <a:cubicBezTo>
                    <a:pt x="351" y="1357"/>
                    <a:pt x="279" y="1306"/>
                    <a:pt x="220" y="1247"/>
                  </a:cubicBezTo>
                  <a:cubicBezTo>
                    <a:pt x="128" y="1155"/>
                    <a:pt x="60" y="1045"/>
                    <a:pt x="23" y="900"/>
                  </a:cubicBezTo>
                  <a:cubicBezTo>
                    <a:pt x="8" y="841"/>
                    <a:pt x="0" y="771"/>
                    <a:pt x="3" y="696"/>
                  </a:cubicBezTo>
                  <a:cubicBezTo>
                    <a:pt x="5" y="652"/>
                    <a:pt x="11" y="612"/>
                    <a:pt x="19" y="576"/>
                  </a:cubicBezTo>
                  <a:cubicBezTo>
                    <a:pt x="41" y="476"/>
                    <a:pt x="78" y="394"/>
                    <a:pt x="128" y="322"/>
                  </a:cubicBezTo>
                  <a:cubicBezTo>
                    <a:pt x="201" y="215"/>
                    <a:pt x="297" y="129"/>
                    <a:pt x="419" y="71"/>
                  </a:cubicBezTo>
                  <a:cubicBezTo>
                    <a:pt x="501" y="32"/>
                    <a:pt x="595" y="4"/>
                    <a:pt x="710" y="0"/>
                  </a:cubicBezTo>
                  <a:close/>
                  <a:moveTo>
                    <a:pt x="685" y="35"/>
                  </a:moveTo>
                  <a:cubicBezTo>
                    <a:pt x="644" y="38"/>
                    <a:pt x="607" y="43"/>
                    <a:pt x="571" y="52"/>
                  </a:cubicBezTo>
                  <a:cubicBezTo>
                    <a:pt x="431" y="87"/>
                    <a:pt x="326" y="152"/>
                    <a:pt x="238" y="240"/>
                  </a:cubicBezTo>
                  <a:cubicBezTo>
                    <a:pt x="180" y="298"/>
                    <a:pt x="133" y="366"/>
                    <a:pt x="97" y="447"/>
                  </a:cubicBezTo>
                  <a:cubicBezTo>
                    <a:pt x="61" y="526"/>
                    <a:pt x="36" y="619"/>
                    <a:pt x="36" y="734"/>
                  </a:cubicBezTo>
                  <a:cubicBezTo>
                    <a:pt x="36" y="791"/>
                    <a:pt x="44" y="843"/>
                    <a:pt x="55" y="890"/>
                  </a:cubicBezTo>
                  <a:cubicBezTo>
                    <a:pt x="77" y="984"/>
                    <a:pt x="116" y="1060"/>
                    <a:pt x="164" y="1129"/>
                  </a:cubicBezTo>
                  <a:cubicBezTo>
                    <a:pt x="193" y="1171"/>
                    <a:pt x="228" y="1211"/>
                    <a:pt x="265" y="1244"/>
                  </a:cubicBezTo>
                  <a:cubicBezTo>
                    <a:pt x="288" y="1265"/>
                    <a:pt x="312" y="1284"/>
                    <a:pt x="338" y="1302"/>
                  </a:cubicBezTo>
                  <a:cubicBezTo>
                    <a:pt x="406" y="1349"/>
                    <a:pt x="486" y="1387"/>
                    <a:pt x="580" y="1408"/>
                  </a:cubicBezTo>
                  <a:cubicBezTo>
                    <a:pt x="628" y="1418"/>
                    <a:pt x="681" y="1426"/>
                    <a:pt x="737" y="1425"/>
                  </a:cubicBezTo>
                  <a:cubicBezTo>
                    <a:pt x="848" y="1423"/>
                    <a:pt x="942" y="1399"/>
                    <a:pt x="1022" y="1362"/>
                  </a:cubicBezTo>
                  <a:cubicBezTo>
                    <a:pt x="1120" y="1315"/>
                    <a:pt x="1201" y="1251"/>
                    <a:pt x="1267" y="1173"/>
                  </a:cubicBezTo>
                  <a:cubicBezTo>
                    <a:pt x="1307" y="1125"/>
                    <a:pt x="1341" y="1072"/>
                    <a:pt x="1367" y="1012"/>
                  </a:cubicBezTo>
                  <a:cubicBezTo>
                    <a:pt x="1403" y="931"/>
                    <a:pt x="1427" y="839"/>
                    <a:pt x="1427" y="724"/>
                  </a:cubicBezTo>
                  <a:cubicBezTo>
                    <a:pt x="1427" y="668"/>
                    <a:pt x="1420" y="616"/>
                    <a:pt x="1409" y="569"/>
                  </a:cubicBezTo>
                  <a:cubicBezTo>
                    <a:pt x="1398" y="523"/>
                    <a:pt x="1382" y="478"/>
                    <a:pt x="1364" y="440"/>
                  </a:cubicBezTo>
                  <a:cubicBezTo>
                    <a:pt x="1308" y="321"/>
                    <a:pt x="1229" y="227"/>
                    <a:pt x="1126" y="156"/>
                  </a:cubicBezTo>
                  <a:cubicBezTo>
                    <a:pt x="1040" y="97"/>
                    <a:pt x="939" y="53"/>
                    <a:pt x="810" y="38"/>
                  </a:cubicBezTo>
                  <a:cubicBezTo>
                    <a:pt x="784" y="35"/>
                    <a:pt x="754" y="32"/>
                    <a:pt x="727" y="34"/>
                  </a:cubicBezTo>
                  <a:cubicBezTo>
                    <a:pt x="712" y="34"/>
                    <a:pt x="698" y="34"/>
                    <a:pt x="68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76" name="Freeform 6"/>
            <p:cNvSpPr>
              <a:spLocks noEditPoints="1"/>
            </p:cNvSpPr>
            <p:nvPr/>
          </p:nvSpPr>
          <p:spPr bwMode="auto">
            <a:xfrm>
              <a:off x="3007" y="895"/>
              <a:ext cx="1230" cy="1232"/>
            </a:xfrm>
            <a:custGeom>
              <a:avLst/>
              <a:gdLst>
                <a:gd name="T0" fmla="*/ 663 w 1332"/>
                <a:gd name="T1" fmla="*/ 1 h 1334"/>
                <a:gd name="T2" fmla="*/ 742 w 1332"/>
                <a:gd name="T3" fmla="*/ 5 h 1334"/>
                <a:gd name="T4" fmla="*/ 938 w 1332"/>
                <a:gd name="T5" fmla="*/ 59 h 1334"/>
                <a:gd name="T6" fmla="*/ 1135 w 1332"/>
                <a:gd name="T7" fmla="*/ 195 h 1334"/>
                <a:gd name="T8" fmla="*/ 1272 w 1332"/>
                <a:gd name="T9" fmla="*/ 391 h 1334"/>
                <a:gd name="T10" fmla="*/ 1332 w 1332"/>
                <a:gd name="T11" fmla="*/ 664 h 1334"/>
                <a:gd name="T12" fmla="*/ 1274 w 1332"/>
                <a:gd name="T13" fmla="*/ 939 h 1334"/>
                <a:gd name="T14" fmla="*/ 1138 w 1332"/>
                <a:gd name="T15" fmla="*/ 1136 h 1334"/>
                <a:gd name="T16" fmla="*/ 942 w 1332"/>
                <a:gd name="T17" fmla="*/ 1273 h 1334"/>
                <a:gd name="T18" fmla="*/ 669 w 1332"/>
                <a:gd name="T19" fmla="*/ 1334 h 1334"/>
                <a:gd name="T20" fmla="*/ 394 w 1332"/>
                <a:gd name="T21" fmla="*/ 1275 h 1334"/>
                <a:gd name="T22" fmla="*/ 197 w 1332"/>
                <a:gd name="T23" fmla="*/ 1139 h 1334"/>
                <a:gd name="T24" fmla="*/ 17 w 1332"/>
                <a:gd name="T25" fmla="*/ 819 h 1334"/>
                <a:gd name="T26" fmla="*/ 0 w 1332"/>
                <a:gd name="T27" fmla="*/ 670 h 1334"/>
                <a:gd name="T28" fmla="*/ 58 w 1332"/>
                <a:gd name="T29" fmla="*/ 395 h 1334"/>
                <a:gd name="T30" fmla="*/ 118 w 1332"/>
                <a:gd name="T31" fmla="*/ 289 h 1334"/>
                <a:gd name="T32" fmla="*/ 390 w 1332"/>
                <a:gd name="T33" fmla="*/ 61 h 1334"/>
                <a:gd name="T34" fmla="*/ 514 w 1332"/>
                <a:gd name="T35" fmla="*/ 18 h 1334"/>
                <a:gd name="T36" fmla="*/ 623 w 1332"/>
                <a:gd name="T37" fmla="*/ 2 h 1334"/>
                <a:gd name="T38" fmla="*/ 663 w 1332"/>
                <a:gd name="T39" fmla="*/ 1 h 1334"/>
                <a:gd name="T40" fmla="*/ 624 w 1332"/>
                <a:gd name="T41" fmla="*/ 17 h 1334"/>
                <a:gd name="T42" fmla="*/ 587 w 1332"/>
                <a:gd name="T43" fmla="*/ 21 h 1334"/>
                <a:gd name="T44" fmla="*/ 397 w 1332"/>
                <a:gd name="T45" fmla="*/ 74 h 1334"/>
                <a:gd name="T46" fmla="*/ 204 w 1332"/>
                <a:gd name="T47" fmla="*/ 208 h 1334"/>
                <a:gd name="T48" fmla="*/ 72 w 1332"/>
                <a:gd name="T49" fmla="*/ 401 h 1334"/>
                <a:gd name="T50" fmla="*/ 15 w 1332"/>
                <a:gd name="T51" fmla="*/ 670 h 1334"/>
                <a:gd name="T52" fmla="*/ 73 w 1332"/>
                <a:gd name="T53" fmla="*/ 937 h 1334"/>
                <a:gd name="T54" fmla="*/ 207 w 1332"/>
                <a:gd name="T55" fmla="*/ 1128 h 1334"/>
                <a:gd name="T56" fmla="*/ 400 w 1332"/>
                <a:gd name="T57" fmla="*/ 1261 h 1334"/>
                <a:gd name="T58" fmla="*/ 668 w 1332"/>
                <a:gd name="T59" fmla="*/ 1318 h 1334"/>
                <a:gd name="T60" fmla="*/ 935 w 1332"/>
                <a:gd name="T61" fmla="*/ 1260 h 1334"/>
                <a:gd name="T62" fmla="*/ 1127 w 1332"/>
                <a:gd name="T63" fmla="*/ 1126 h 1334"/>
                <a:gd name="T64" fmla="*/ 1260 w 1332"/>
                <a:gd name="T65" fmla="*/ 934 h 1334"/>
                <a:gd name="T66" fmla="*/ 1317 w 1332"/>
                <a:gd name="T67" fmla="*/ 665 h 1334"/>
                <a:gd name="T68" fmla="*/ 1259 w 1332"/>
                <a:gd name="T69" fmla="*/ 398 h 1334"/>
                <a:gd name="T70" fmla="*/ 1125 w 1332"/>
                <a:gd name="T71" fmla="*/ 206 h 1334"/>
                <a:gd name="T72" fmla="*/ 932 w 1332"/>
                <a:gd name="T73" fmla="*/ 73 h 1334"/>
                <a:gd name="T74" fmla="*/ 741 w 1332"/>
                <a:gd name="T75" fmla="*/ 20 h 1334"/>
                <a:gd name="T76" fmla="*/ 664 w 1332"/>
                <a:gd name="T77" fmla="*/ 16 h 1334"/>
                <a:gd name="T78" fmla="*/ 624 w 1332"/>
                <a:gd name="T79" fmla="*/ 17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32" h="1334">
                  <a:moveTo>
                    <a:pt x="663" y="1"/>
                  </a:moveTo>
                  <a:cubicBezTo>
                    <a:pt x="688" y="0"/>
                    <a:pt x="718" y="2"/>
                    <a:pt x="742" y="5"/>
                  </a:cubicBezTo>
                  <a:cubicBezTo>
                    <a:pt x="816" y="13"/>
                    <a:pt x="882" y="34"/>
                    <a:pt x="938" y="59"/>
                  </a:cubicBezTo>
                  <a:cubicBezTo>
                    <a:pt x="1015" y="94"/>
                    <a:pt x="1080" y="140"/>
                    <a:pt x="1135" y="195"/>
                  </a:cubicBezTo>
                  <a:cubicBezTo>
                    <a:pt x="1192" y="251"/>
                    <a:pt x="1236" y="314"/>
                    <a:pt x="1272" y="391"/>
                  </a:cubicBezTo>
                  <a:cubicBezTo>
                    <a:pt x="1307" y="467"/>
                    <a:pt x="1332" y="557"/>
                    <a:pt x="1332" y="664"/>
                  </a:cubicBezTo>
                  <a:cubicBezTo>
                    <a:pt x="1332" y="774"/>
                    <a:pt x="1309" y="862"/>
                    <a:pt x="1274" y="939"/>
                  </a:cubicBezTo>
                  <a:cubicBezTo>
                    <a:pt x="1239" y="1016"/>
                    <a:pt x="1194" y="1080"/>
                    <a:pt x="1138" y="1136"/>
                  </a:cubicBezTo>
                  <a:cubicBezTo>
                    <a:pt x="1083" y="1192"/>
                    <a:pt x="1019" y="1238"/>
                    <a:pt x="942" y="1273"/>
                  </a:cubicBezTo>
                  <a:cubicBezTo>
                    <a:pt x="866" y="1308"/>
                    <a:pt x="776" y="1333"/>
                    <a:pt x="669" y="1334"/>
                  </a:cubicBezTo>
                  <a:cubicBezTo>
                    <a:pt x="560" y="1334"/>
                    <a:pt x="471" y="1309"/>
                    <a:pt x="394" y="1275"/>
                  </a:cubicBezTo>
                  <a:cubicBezTo>
                    <a:pt x="317" y="1241"/>
                    <a:pt x="252" y="1195"/>
                    <a:pt x="197" y="1139"/>
                  </a:cubicBezTo>
                  <a:cubicBezTo>
                    <a:pt x="114" y="1056"/>
                    <a:pt x="50" y="954"/>
                    <a:pt x="17" y="819"/>
                  </a:cubicBezTo>
                  <a:cubicBezTo>
                    <a:pt x="6" y="774"/>
                    <a:pt x="0" y="724"/>
                    <a:pt x="0" y="670"/>
                  </a:cubicBezTo>
                  <a:cubicBezTo>
                    <a:pt x="0" y="561"/>
                    <a:pt x="24" y="471"/>
                    <a:pt x="58" y="395"/>
                  </a:cubicBezTo>
                  <a:cubicBezTo>
                    <a:pt x="75" y="357"/>
                    <a:pt x="96" y="321"/>
                    <a:pt x="118" y="289"/>
                  </a:cubicBezTo>
                  <a:cubicBezTo>
                    <a:pt x="187" y="190"/>
                    <a:pt x="277" y="114"/>
                    <a:pt x="390" y="61"/>
                  </a:cubicBezTo>
                  <a:cubicBezTo>
                    <a:pt x="428" y="43"/>
                    <a:pt x="469" y="29"/>
                    <a:pt x="514" y="18"/>
                  </a:cubicBezTo>
                  <a:cubicBezTo>
                    <a:pt x="548" y="10"/>
                    <a:pt x="583" y="5"/>
                    <a:pt x="623" y="2"/>
                  </a:cubicBezTo>
                  <a:cubicBezTo>
                    <a:pt x="636" y="2"/>
                    <a:pt x="649" y="2"/>
                    <a:pt x="663" y="1"/>
                  </a:cubicBezTo>
                  <a:close/>
                  <a:moveTo>
                    <a:pt x="624" y="17"/>
                  </a:moveTo>
                  <a:cubicBezTo>
                    <a:pt x="611" y="18"/>
                    <a:pt x="599" y="19"/>
                    <a:pt x="587" y="21"/>
                  </a:cubicBezTo>
                  <a:cubicBezTo>
                    <a:pt x="515" y="29"/>
                    <a:pt x="452" y="49"/>
                    <a:pt x="397" y="74"/>
                  </a:cubicBezTo>
                  <a:cubicBezTo>
                    <a:pt x="322" y="109"/>
                    <a:pt x="260" y="153"/>
                    <a:pt x="204" y="208"/>
                  </a:cubicBezTo>
                  <a:cubicBezTo>
                    <a:pt x="150" y="262"/>
                    <a:pt x="105" y="326"/>
                    <a:pt x="72" y="401"/>
                  </a:cubicBezTo>
                  <a:cubicBezTo>
                    <a:pt x="38" y="476"/>
                    <a:pt x="15" y="563"/>
                    <a:pt x="15" y="670"/>
                  </a:cubicBezTo>
                  <a:cubicBezTo>
                    <a:pt x="15" y="776"/>
                    <a:pt x="40" y="863"/>
                    <a:pt x="73" y="937"/>
                  </a:cubicBezTo>
                  <a:cubicBezTo>
                    <a:pt x="107" y="1012"/>
                    <a:pt x="153" y="1074"/>
                    <a:pt x="207" y="1128"/>
                  </a:cubicBezTo>
                  <a:cubicBezTo>
                    <a:pt x="261" y="1182"/>
                    <a:pt x="325" y="1228"/>
                    <a:pt x="400" y="1261"/>
                  </a:cubicBezTo>
                  <a:cubicBezTo>
                    <a:pt x="474" y="1294"/>
                    <a:pt x="562" y="1319"/>
                    <a:pt x="668" y="1318"/>
                  </a:cubicBezTo>
                  <a:cubicBezTo>
                    <a:pt x="773" y="1318"/>
                    <a:pt x="861" y="1294"/>
                    <a:pt x="935" y="1260"/>
                  </a:cubicBezTo>
                  <a:cubicBezTo>
                    <a:pt x="1010" y="1226"/>
                    <a:pt x="1073" y="1180"/>
                    <a:pt x="1127" y="1126"/>
                  </a:cubicBezTo>
                  <a:cubicBezTo>
                    <a:pt x="1181" y="1072"/>
                    <a:pt x="1227" y="1009"/>
                    <a:pt x="1260" y="934"/>
                  </a:cubicBezTo>
                  <a:cubicBezTo>
                    <a:pt x="1294" y="858"/>
                    <a:pt x="1317" y="772"/>
                    <a:pt x="1317" y="665"/>
                  </a:cubicBezTo>
                  <a:cubicBezTo>
                    <a:pt x="1317" y="558"/>
                    <a:pt x="1292" y="472"/>
                    <a:pt x="1259" y="398"/>
                  </a:cubicBezTo>
                  <a:cubicBezTo>
                    <a:pt x="1224" y="322"/>
                    <a:pt x="1180" y="261"/>
                    <a:pt x="1125" y="206"/>
                  </a:cubicBezTo>
                  <a:cubicBezTo>
                    <a:pt x="1071" y="152"/>
                    <a:pt x="1007" y="107"/>
                    <a:pt x="932" y="73"/>
                  </a:cubicBezTo>
                  <a:cubicBezTo>
                    <a:pt x="877" y="48"/>
                    <a:pt x="813" y="28"/>
                    <a:pt x="741" y="20"/>
                  </a:cubicBezTo>
                  <a:cubicBezTo>
                    <a:pt x="717" y="18"/>
                    <a:pt x="689" y="15"/>
                    <a:pt x="664" y="16"/>
                  </a:cubicBezTo>
                  <a:cubicBezTo>
                    <a:pt x="650" y="17"/>
                    <a:pt x="637" y="16"/>
                    <a:pt x="62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77" name="Freeform 7"/>
            <p:cNvSpPr>
              <a:spLocks noEditPoints="1"/>
            </p:cNvSpPr>
            <p:nvPr/>
          </p:nvSpPr>
          <p:spPr bwMode="auto">
            <a:xfrm>
              <a:off x="3687" y="943"/>
              <a:ext cx="94" cy="131"/>
            </a:xfrm>
            <a:custGeom>
              <a:avLst/>
              <a:gdLst>
                <a:gd name="T0" fmla="*/ 59 w 102"/>
                <a:gd name="T1" fmla="*/ 11 h 142"/>
                <a:gd name="T2" fmla="*/ 74 w 102"/>
                <a:gd name="T3" fmla="*/ 12 h 142"/>
                <a:gd name="T4" fmla="*/ 90 w 102"/>
                <a:gd name="T5" fmla="*/ 12 h 142"/>
                <a:gd name="T6" fmla="*/ 101 w 102"/>
                <a:gd name="T7" fmla="*/ 25 h 142"/>
                <a:gd name="T8" fmla="*/ 95 w 102"/>
                <a:gd name="T9" fmla="*/ 34 h 142"/>
                <a:gd name="T10" fmla="*/ 85 w 102"/>
                <a:gd name="T11" fmla="*/ 56 h 142"/>
                <a:gd name="T12" fmla="*/ 81 w 102"/>
                <a:gd name="T13" fmla="*/ 67 h 142"/>
                <a:gd name="T14" fmla="*/ 73 w 102"/>
                <a:gd name="T15" fmla="*/ 73 h 142"/>
                <a:gd name="T16" fmla="*/ 67 w 102"/>
                <a:gd name="T17" fmla="*/ 65 h 142"/>
                <a:gd name="T18" fmla="*/ 44 w 102"/>
                <a:gd name="T19" fmla="*/ 61 h 142"/>
                <a:gd name="T20" fmla="*/ 22 w 102"/>
                <a:gd name="T21" fmla="*/ 126 h 142"/>
                <a:gd name="T22" fmla="*/ 9 w 102"/>
                <a:gd name="T23" fmla="*/ 142 h 142"/>
                <a:gd name="T24" fmla="*/ 14 w 102"/>
                <a:gd name="T25" fmla="*/ 111 h 142"/>
                <a:gd name="T26" fmla="*/ 41 w 102"/>
                <a:gd name="T27" fmla="*/ 43 h 142"/>
                <a:gd name="T28" fmla="*/ 45 w 102"/>
                <a:gd name="T29" fmla="*/ 10 h 142"/>
                <a:gd name="T30" fmla="*/ 45 w 102"/>
                <a:gd name="T31" fmla="*/ 2 h 142"/>
                <a:gd name="T32" fmla="*/ 59 w 102"/>
                <a:gd name="T33" fmla="*/ 11 h 142"/>
                <a:gd name="T34" fmla="*/ 79 w 102"/>
                <a:gd name="T35" fmla="*/ 42 h 142"/>
                <a:gd name="T36" fmla="*/ 84 w 102"/>
                <a:gd name="T37" fmla="*/ 21 h 142"/>
                <a:gd name="T38" fmla="*/ 60 w 102"/>
                <a:gd name="T39" fmla="*/ 18 h 142"/>
                <a:gd name="T40" fmla="*/ 53 w 102"/>
                <a:gd name="T41" fmla="*/ 34 h 142"/>
                <a:gd name="T42" fmla="*/ 72 w 102"/>
                <a:gd name="T43" fmla="*/ 42 h 142"/>
                <a:gd name="T44" fmla="*/ 50 w 102"/>
                <a:gd name="T45" fmla="*/ 41 h 142"/>
                <a:gd name="T46" fmla="*/ 46 w 102"/>
                <a:gd name="T47" fmla="*/ 55 h 142"/>
                <a:gd name="T48" fmla="*/ 71 w 102"/>
                <a:gd name="T49" fmla="*/ 61 h 142"/>
                <a:gd name="T50" fmla="*/ 79 w 102"/>
                <a:gd name="T51" fmla="*/ 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2" h="142">
                  <a:moveTo>
                    <a:pt x="59" y="11"/>
                  </a:moveTo>
                  <a:cubicBezTo>
                    <a:pt x="64" y="12"/>
                    <a:pt x="69" y="12"/>
                    <a:pt x="74" y="12"/>
                  </a:cubicBezTo>
                  <a:cubicBezTo>
                    <a:pt x="80" y="12"/>
                    <a:pt x="86" y="11"/>
                    <a:pt x="90" y="12"/>
                  </a:cubicBezTo>
                  <a:cubicBezTo>
                    <a:pt x="93" y="12"/>
                    <a:pt x="102" y="21"/>
                    <a:pt x="101" y="25"/>
                  </a:cubicBezTo>
                  <a:cubicBezTo>
                    <a:pt x="101" y="28"/>
                    <a:pt x="96" y="32"/>
                    <a:pt x="95" y="34"/>
                  </a:cubicBezTo>
                  <a:cubicBezTo>
                    <a:pt x="90" y="40"/>
                    <a:pt x="88" y="48"/>
                    <a:pt x="85" y="56"/>
                  </a:cubicBezTo>
                  <a:cubicBezTo>
                    <a:pt x="84" y="60"/>
                    <a:pt x="83" y="64"/>
                    <a:pt x="81" y="67"/>
                  </a:cubicBezTo>
                  <a:cubicBezTo>
                    <a:pt x="79" y="69"/>
                    <a:pt x="75" y="73"/>
                    <a:pt x="73" y="73"/>
                  </a:cubicBezTo>
                  <a:cubicBezTo>
                    <a:pt x="69" y="72"/>
                    <a:pt x="68" y="67"/>
                    <a:pt x="67" y="65"/>
                  </a:cubicBezTo>
                  <a:cubicBezTo>
                    <a:pt x="60" y="63"/>
                    <a:pt x="52" y="62"/>
                    <a:pt x="44" y="61"/>
                  </a:cubicBezTo>
                  <a:cubicBezTo>
                    <a:pt x="37" y="82"/>
                    <a:pt x="31" y="107"/>
                    <a:pt x="22" y="126"/>
                  </a:cubicBezTo>
                  <a:cubicBezTo>
                    <a:pt x="19" y="132"/>
                    <a:pt x="16" y="140"/>
                    <a:pt x="9" y="142"/>
                  </a:cubicBezTo>
                  <a:cubicBezTo>
                    <a:pt x="0" y="131"/>
                    <a:pt x="9" y="119"/>
                    <a:pt x="14" y="111"/>
                  </a:cubicBezTo>
                  <a:cubicBezTo>
                    <a:pt x="26" y="92"/>
                    <a:pt x="34" y="68"/>
                    <a:pt x="41" y="43"/>
                  </a:cubicBezTo>
                  <a:cubicBezTo>
                    <a:pt x="44" y="33"/>
                    <a:pt x="46" y="21"/>
                    <a:pt x="45" y="10"/>
                  </a:cubicBezTo>
                  <a:cubicBezTo>
                    <a:pt x="45" y="8"/>
                    <a:pt x="44" y="5"/>
                    <a:pt x="45" y="2"/>
                  </a:cubicBezTo>
                  <a:cubicBezTo>
                    <a:pt x="52" y="0"/>
                    <a:pt x="55" y="8"/>
                    <a:pt x="59" y="11"/>
                  </a:cubicBezTo>
                  <a:close/>
                  <a:moveTo>
                    <a:pt x="79" y="42"/>
                  </a:moveTo>
                  <a:cubicBezTo>
                    <a:pt x="80" y="38"/>
                    <a:pt x="86" y="25"/>
                    <a:pt x="84" y="21"/>
                  </a:cubicBezTo>
                  <a:cubicBezTo>
                    <a:pt x="82" y="17"/>
                    <a:pt x="66" y="19"/>
                    <a:pt x="60" y="18"/>
                  </a:cubicBezTo>
                  <a:cubicBezTo>
                    <a:pt x="56" y="22"/>
                    <a:pt x="55" y="28"/>
                    <a:pt x="53" y="34"/>
                  </a:cubicBezTo>
                  <a:cubicBezTo>
                    <a:pt x="62" y="34"/>
                    <a:pt x="70" y="35"/>
                    <a:pt x="72" y="42"/>
                  </a:cubicBezTo>
                  <a:cubicBezTo>
                    <a:pt x="65" y="45"/>
                    <a:pt x="57" y="41"/>
                    <a:pt x="50" y="41"/>
                  </a:cubicBezTo>
                  <a:cubicBezTo>
                    <a:pt x="48" y="46"/>
                    <a:pt x="47" y="50"/>
                    <a:pt x="46" y="55"/>
                  </a:cubicBezTo>
                  <a:cubicBezTo>
                    <a:pt x="56" y="55"/>
                    <a:pt x="68" y="53"/>
                    <a:pt x="71" y="61"/>
                  </a:cubicBezTo>
                  <a:cubicBezTo>
                    <a:pt x="74" y="56"/>
                    <a:pt x="76" y="49"/>
                    <a:pt x="7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78" name="Freeform 8"/>
            <p:cNvSpPr>
              <a:spLocks noEditPoints="1"/>
            </p:cNvSpPr>
            <p:nvPr/>
          </p:nvSpPr>
          <p:spPr bwMode="auto">
            <a:xfrm>
              <a:off x="3785" y="953"/>
              <a:ext cx="68" cy="165"/>
            </a:xfrm>
            <a:custGeom>
              <a:avLst/>
              <a:gdLst>
                <a:gd name="T0" fmla="*/ 26 w 74"/>
                <a:gd name="T1" fmla="*/ 11 h 178"/>
                <a:gd name="T2" fmla="*/ 43 w 74"/>
                <a:gd name="T3" fmla="*/ 13 h 178"/>
                <a:gd name="T4" fmla="*/ 59 w 74"/>
                <a:gd name="T5" fmla="*/ 10 h 178"/>
                <a:gd name="T6" fmla="*/ 68 w 74"/>
                <a:gd name="T7" fmla="*/ 16 h 178"/>
                <a:gd name="T8" fmla="*/ 74 w 74"/>
                <a:gd name="T9" fmla="*/ 25 h 178"/>
                <a:gd name="T10" fmla="*/ 70 w 74"/>
                <a:gd name="T11" fmla="*/ 32 h 178"/>
                <a:gd name="T12" fmla="*/ 59 w 74"/>
                <a:gd name="T13" fmla="*/ 64 h 178"/>
                <a:gd name="T14" fmla="*/ 37 w 74"/>
                <a:gd name="T15" fmla="*/ 151 h 178"/>
                <a:gd name="T16" fmla="*/ 32 w 74"/>
                <a:gd name="T17" fmla="*/ 167 h 178"/>
                <a:gd name="T18" fmla="*/ 19 w 74"/>
                <a:gd name="T19" fmla="*/ 177 h 178"/>
                <a:gd name="T20" fmla="*/ 8 w 74"/>
                <a:gd name="T21" fmla="*/ 163 h 178"/>
                <a:gd name="T22" fmla="*/ 0 w 74"/>
                <a:gd name="T23" fmla="*/ 147 h 178"/>
                <a:gd name="T24" fmla="*/ 9 w 74"/>
                <a:gd name="T25" fmla="*/ 151 h 178"/>
                <a:gd name="T26" fmla="*/ 18 w 74"/>
                <a:gd name="T27" fmla="*/ 155 h 178"/>
                <a:gd name="T28" fmla="*/ 27 w 74"/>
                <a:gd name="T29" fmla="*/ 135 h 178"/>
                <a:gd name="T30" fmla="*/ 46 w 74"/>
                <a:gd name="T31" fmla="*/ 70 h 178"/>
                <a:gd name="T32" fmla="*/ 14 w 74"/>
                <a:gd name="T33" fmla="*/ 63 h 178"/>
                <a:gd name="T34" fmla="*/ 9 w 74"/>
                <a:gd name="T35" fmla="*/ 68 h 178"/>
                <a:gd name="T36" fmla="*/ 11 w 74"/>
                <a:gd name="T37" fmla="*/ 35 h 178"/>
                <a:gd name="T38" fmla="*/ 15 w 74"/>
                <a:gd name="T39" fmla="*/ 11 h 178"/>
                <a:gd name="T40" fmla="*/ 15 w 74"/>
                <a:gd name="T41" fmla="*/ 3 h 178"/>
                <a:gd name="T42" fmla="*/ 26 w 74"/>
                <a:gd name="T43" fmla="*/ 11 h 178"/>
                <a:gd name="T44" fmla="*/ 22 w 74"/>
                <a:gd name="T45" fmla="*/ 35 h 178"/>
                <a:gd name="T46" fmla="*/ 46 w 74"/>
                <a:gd name="T47" fmla="*/ 43 h 178"/>
                <a:gd name="T48" fmla="*/ 33 w 74"/>
                <a:gd name="T49" fmla="*/ 43 h 178"/>
                <a:gd name="T50" fmla="*/ 20 w 74"/>
                <a:gd name="T51" fmla="*/ 41 h 178"/>
                <a:gd name="T52" fmla="*/ 16 w 74"/>
                <a:gd name="T53" fmla="*/ 56 h 178"/>
                <a:gd name="T54" fmla="*/ 43 w 74"/>
                <a:gd name="T55" fmla="*/ 59 h 178"/>
                <a:gd name="T56" fmla="*/ 48 w 74"/>
                <a:gd name="T57" fmla="*/ 63 h 178"/>
                <a:gd name="T58" fmla="*/ 56 w 74"/>
                <a:gd name="T59" fmla="*/ 21 h 178"/>
                <a:gd name="T60" fmla="*/ 26 w 74"/>
                <a:gd name="T61" fmla="*/ 18 h 178"/>
                <a:gd name="T62" fmla="*/ 22 w 74"/>
                <a:gd name="T63" fmla="*/ 3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178">
                  <a:moveTo>
                    <a:pt x="26" y="11"/>
                  </a:moveTo>
                  <a:cubicBezTo>
                    <a:pt x="32" y="11"/>
                    <a:pt x="37" y="13"/>
                    <a:pt x="43" y="13"/>
                  </a:cubicBezTo>
                  <a:cubicBezTo>
                    <a:pt x="48" y="13"/>
                    <a:pt x="54" y="10"/>
                    <a:pt x="59" y="10"/>
                  </a:cubicBezTo>
                  <a:cubicBezTo>
                    <a:pt x="62" y="11"/>
                    <a:pt x="65" y="14"/>
                    <a:pt x="68" y="16"/>
                  </a:cubicBezTo>
                  <a:cubicBezTo>
                    <a:pt x="70" y="18"/>
                    <a:pt x="74" y="22"/>
                    <a:pt x="74" y="25"/>
                  </a:cubicBezTo>
                  <a:cubicBezTo>
                    <a:pt x="74" y="28"/>
                    <a:pt x="71" y="30"/>
                    <a:pt x="70" y="32"/>
                  </a:cubicBezTo>
                  <a:cubicBezTo>
                    <a:pt x="64" y="40"/>
                    <a:pt x="62" y="53"/>
                    <a:pt x="59" y="64"/>
                  </a:cubicBezTo>
                  <a:cubicBezTo>
                    <a:pt x="51" y="93"/>
                    <a:pt x="44" y="121"/>
                    <a:pt x="37" y="151"/>
                  </a:cubicBezTo>
                  <a:cubicBezTo>
                    <a:pt x="36" y="157"/>
                    <a:pt x="34" y="163"/>
                    <a:pt x="32" y="167"/>
                  </a:cubicBezTo>
                  <a:cubicBezTo>
                    <a:pt x="29" y="170"/>
                    <a:pt x="22" y="177"/>
                    <a:pt x="19" y="177"/>
                  </a:cubicBezTo>
                  <a:cubicBezTo>
                    <a:pt x="14" y="178"/>
                    <a:pt x="11" y="167"/>
                    <a:pt x="8" y="163"/>
                  </a:cubicBezTo>
                  <a:cubicBezTo>
                    <a:pt x="5" y="157"/>
                    <a:pt x="2" y="152"/>
                    <a:pt x="0" y="147"/>
                  </a:cubicBezTo>
                  <a:cubicBezTo>
                    <a:pt x="4" y="147"/>
                    <a:pt x="6" y="149"/>
                    <a:pt x="9" y="151"/>
                  </a:cubicBezTo>
                  <a:cubicBezTo>
                    <a:pt x="11" y="152"/>
                    <a:pt x="15" y="155"/>
                    <a:pt x="18" y="155"/>
                  </a:cubicBezTo>
                  <a:cubicBezTo>
                    <a:pt x="22" y="154"/>
                    <a:pt x="25" y="140"/>
                    <a:pt x="27" y="135"/>
                  </a:cubicBezTo>
                  <a:cubicBezTo>
                    <a:pt x="34" y="114"/>
                    <a:pt x="41" y="90"/>
                    <a:pt x="46" y="70"/>
                  </a:cubicBezTo>
                  <a:cubicBezTo>
                    <a:pt x="37" y="67"/>
                    <a:pt x="25" y="65"/>
                    <a:pt x="14" y="63"/>
                  </a:cubicBezTo>
                  <a:cubicBezTo>
                    <a:pt x="12" y="64"/>
                    <a:pt x="12" y="68"/>
                    <a:pt x="9" y="68"/>
                  </a:cubicBezTo>
                  <a:cubicBezTo>
                    <a:pt x="1" y="58"/>
                    <a:pt x="8" y="46"/>
                    <a:pt x="11" y="35"/>
                  </a:cubicBezTo>
                  <a:cubicBezTo>
                    <a:pt x="13" y="28"/>
                    <a:pt x="16" y="20"/>
                    <a:pt x="15" y="11"/>
                  </a:cubicBezTo>
                  <a:cubicBezTo>
                    <a:pt x="15" y="8"/>
                    <a:pt x="14" y="5"/>
                    <a:pt x="15" y="3"/>
                  </a:cubicBezTo>
                  <a:cubicBezTo>
                    <a:pt x="18" y="0"/>
                    <a:pt x="24" y="9"/>
                    <a:pt x="26" y="11"/>
                  </a:cubicBezTo>
                  <a:close/>
                  <a:moveTo>
                    <a:pt x="22" y="35"/>
                  </a:moveTo>
                  <a:cubicBezTo>
                    <a:pt x="31" y="33"/>
                    <a:pt x="44" y="34"/>
                    <a:pt x="46" y="43"/>
                  </a:cubicBezTo>
                  <a:cubicBezTo>
                    <a:pt x="42" y="45"/>
                    <a:pt x="37" y="43"/>
                    <a:pt x="33" y="43"/>
                  </a:cubicBezTo>
                  <a:cubicBezTo>
                    <a:pt x="28" y="42"/>
                    <a:pt x="24" y="41"/>
                    <a:pt x="20" y="41"/>
                  </a:cubicBezTo>
                  <a:cubicBezTo>
                    <a:pt x="18" y="46"/>
                    <a:pt x="17" y="51"/>
                    <a:pt x="16" y="56"/>
                  </a:cubicBezTo>
                  <a:cubicBezTo>
                    <a:pt x="24" y="58"/>
                    <a:pt x="37" y="56"/>
                    <a:pt x="43" y="59"/>
                  </a:cubicBezTo>
                  <a:cubicBezTo>
                    <a:pt x="45" y="60"/>
                    <a:pt x="47" y="63"/>
                    <a:pt x="48" y="63"/>
                  </a:cubicBezTo>
                  <a:cubicBezTo>
                    <a:pt x="51" y="49"/>
                    <a:pt x="57" y="38"/>
                    <a:pt x="56" y="21"/>
                  </a:cubicBezTo>
                  <a:cubicBezTo>
                    <a:pt x="48" y="18"/>
                    <a:pt x="36" y="19"/>
                    <a:pt x="26" y="18"/>
                  </a:cubicBezTo>
                  <a:cubicBezTo>
                    <a:pt x="25" y="24"/>
                    <a:pt x="22" y="30"/>
                    <a:pt x="2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79" name="Freeform 9"/>
            <p:cNvSpPr/>
            <p:nvPr/>
          </p:nvSpPr>
          <p:spPr bwMode="auto">
            <a:xfrm>
              <a:off x="3387" y="966"/>
              <a:ext cx="161" cy="161"/>
            </a:xfrm>
            <a:custGeom>
              <a:avLst/>
              <a:gdLst>
                <a:gd name="T0" fmla="*/ 54 w 175"/>
                <a:gd name="T1" fmla="*/ 56 h 174"/>
                <a:gd name="T2" fmla="*/ 75 w 175"/>
                <a:gd name="T3" fmla="*/ 44 h 174"/>
                <a:gd name="T4" fmla="*/ 94 w 175"/>
                <a:gd name="T5" fmla="*/ 32 h 174"/>
                <a:gd name="T6" fmla="*/ 117 w 175"/>
                <a:gd name="T7" fmla="*/ 36 h 174"/>
                <a:gd name="T8" fmla="*/ 103 w 175"/>
                <a:gd name="T9" fmla="*/ 45 h 174"/>
                <a:gd name="T10" fmla="*/ 56 w 175"/>
                <a:gd name="T11" fmla="*/ 66 h 174"/>
                <a:gd name="T12" fmla="*/ 57 w 175"/>
                <a:gd name="T13" fmla="*/ 73 h 174"/>
                <a:gd name="T14" fmla="*/ 109 w 175"/>
                <a:gd name="T15" fmla="*/ 103 h 174"/>
                <a:gd name="T16" fmla="*/ 139 w 175"/>
                <a:gd name="T17" fmla="*/ 114 h 174"/>
                <a:gd name="T18" fmla="*/ 158 w 175"/>
                <a:gd name="T19" fmla="*/ 115 h 174"/>
                <a:gd name="T20" fmla="*/ 175 w 175"/>
                <a:gd name="T21" fmla="*/ 118 h 174"/>
                <a:gd name="T22" fmla="*/ 158 w 175"/>
                <a:gd name="T23" fmla="*/ 127 h 174"/>
                <a:gd name="T24" fmla="*/ 148 w 175"/>
                <a:gd name="T25" fmla="*/ 131 h 174"/>
                <a:gd name="T26" fmla="*/ 135 w 175"/>
                <a:gd name="T27" fmla="*/ 135 h 174"/>
                <a:gd name="T28" fmla="*/ 114 w 175"/>
                <a:gd name="T29" fmla="*/ 124 h 174"/>
                <a:gd name="T30" fmla="*/ 59 w 175"/>
                <a:gd name="T31" fmla="*/ 82 h 174"/>
                <a:gd name="T32" fmla="*/ 32 w 175"/>
                <a:gd name="T33" fmla="*/ 163 h 174"/>
                <a:gd name="T34" fmla="*/ 15 w 175"/>
                <a:gd name="T35" fmla="*/ 174 h 174"/>
                <a:gd name="T36" fmla="*/ 20 w 175"/>
                <a:gd name="T37" fmla="*/ 167 h 174"/>
                <a:gd name="T38" fmla="*/ 48 w 175"/>
                <a:gd name="T39" fmla="*/ 105 h 174"/>
                <a:gd name="T40" fmla="*/ 45 w 175"/>
                <a:gd name="T41" fmla="*/ 72 h 174"/>
                <a:gd name="T42" fmla="*/ 31 w 175"/>
                <a:gd name="T43" fmla="*/ 81 h 174"/>
                <a:gd name="T44" fmla="*/ 17 w 175"/>
                <a:gd name="T45" fmla="*/ 90 h 174"/>
                <a:gd name="T46" fmla="*/ 0 w 175"/>
                <a:gd name="T47" fmla="*/ 88 h 174"/>
                <a:gd name="T48" fmla="*/ 10 w 175"/>
                <a:gd name="T49" fmla="*/ 81 h 174"/>
                <a:gd name="T50" fmla="*/ 43 w 175"/>
                <a:gd name="T51" fmla="*/ 63 h 174"/>
                <a:gd name="T52" fmla="*/ 36 w 175"/>
                <a:gd name="T53" fmla="*/ 40 h 174"/>
                <a:gd name="T54" fmla="*/ 23 w 175"/>
                <a:gd name="T55" fmla="*/ 12 h 174"/>
                <a:gd name="T56" fmla="*/ 16 w 175"/>
                <a:gd name="T57" fmla="*/ 7 h 174"/>
                <a:gd name="T58" fmla="*/ 24 w 175"/>
                <a:gd name="T59" fmla="*/ 1 h 174"/>
                <a:gd name="T60" fmla="*/ 43 w 175"/>
                <a:gd name="T61" fmla="*/ 5 h 174"/>
                <a:gd name="T62" fmla="*/ 44 w 175"/>
                <a:gd name="T63" fmla="*/ 13 h 174"/>
                <a:gd name="T64" fmla="*/ 54 w 175"/>
                <a:gd name="T65" fmla="*/ 5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5" h="174">
                  <a:moveTo>
                    <a:pt x="54" y="56"/>
                  </a:moveTo>
                  <a:cubicBezTo>
                    <a:pt x="61" y="52"/>
                    <a:pt x="68" y="48"/>
                    <a:pt x="75" y="44"/>
                  </a:cubicBezTo>
                  <a:cubicBezTo>
                    <a:pt x="81" y="40"/>
                    <a:pt x="87" y="34"/>
                    <a:pt x="94" y="32"/>
                  </a:cubicBezTo>
                  <a:cubicBezTo>
                    <a:pt x="99" y="29"/>
                    <a:pt x="117" y="30"/>
                    <a:pt x="117" y="36"/>
                  </a:cubicBezTo>
                  <a:cubicBezTo>
                    <a:pt x="117" y="41"/>
                    <a:pt x="105" y="43"/>
                    <a:pt x="103" y="45"/>
                  </a:cubicBezTo>
                  <a:cubicBezTo>
                    <a:pt x="86" y="51"/>
                    <a:pt x="71" y="58"/>
                    <a:pt x="56" y="66"/>
                  </a:cubicBezTo>
                  <a:cubicBezTo>
                    <a:pt x="57" y="68"/>
                    <a:pt x="57" y="70"/>
                    <a:pt x="57" y="73"/>
                  </a:cubicBezTo>
                  <a:cubicBezTo>
                    <a:pt x="73" y="84"/>
                    <a:pt x="90" y="94"/>
                    <a:pt x="109" y="103"/>
                  </a:cubicBezTo>
                  <a:cubicBezTo>
                    <a:pt x="117" y="108"/>
                    <a:pt x="127" y="112"/>
                    <a:pt x="139" y="114"/>
                  </a:cubicBezTo>
                  <a:cubicBezTo>
                    <a:pt x="145" y="114"/>
                    <a:pt x="152" y="115"/>
                    <a:pt x="158" y="115"/>
                  </a:cubicBezTo>
                  <a:cubicBezTo>
                    <a:pt x="164" y="115"/>
                    <a:pt x="171" y="115"/>
                    <a:pt x="175" y="118"/>
                  </a:cubicBezTo>
                  <a:cubicBezTo>
                    <a:pt x="171" y="123"/>
                    <a:pt x="164" y="125"/>
                    <a:pt x="158" y="127"/>
                  </a:cubicBezTo>
                  <a:cubicBezTo>
                    <a:pt x="155" y="129"/>
                    <a:pt x="152" y="130"/>
                    <a:pt x="148" y="131"/>
                  </a:cubicBezTo>
                  <a:cubicBezTo>
                    <a:pt x="144" y="133"/>
                    <a:pt x="141" y="136"/>
                    <a:pt x="135" y="135"/>
                  </a:cubicBezTo>
                  <a:cubicBezTo>
                    <a:pt x="128" y="134"/>
                    <a:pt x="120" y="127"/>
                    <a:pt x="114" y="124"/>
                  </a:cubicBezTo>
                  <a:cubicBezTo>
                    <a:pt x="95" y="111"/>
                    <a:pt x="75" y="96"/>
                    <a:pt x="59" y="82"/>
                  </a:cubicBezTo>
                  <a:cubicBezTo>
                    <a:pt x="65" y="119"/>
                    <a:pt x="51" y="146"/>
                    <a:pt x="32" y="163"/>
                  </a:cubicBezTo>
                  <a:cubicBezTo>
                    <a:pt x="27" y="168"/>
                    <a:pt x="22" y="174"/>
                    <a:pt x="15" y="174"/>
                  </a:cubicBezTo>
                  <a:cubicBezTo>
                    <a:pt x="15" y="171"/>
                    <a:pt x="18" y="169"/>
                    <a:pt x="20" y="167"/>
                  </a:cubicBezTo>
                  <a:cubicBezTo>
                    <a:pt x="32" y="151"/>
                    <a:pt x="46" y="132"/>
                    <a:pt x="48" y="105"/>
                  </a:cubicBezTo>
                  <a:cubicBezTo>
                    <a:pt x="48" y="93"/>
                    <a:pt x="47" y="83"/>
                    <a:pt x="45" y="72"/>
                  </a:cubicBezTo>
                  <a:cubicBezTo>
                    <a:pt x="40" y="74"/>
                    <a:pt x="36" y="77"/>
                    <a:pt x="31" y="81"/>
                  </a:cubicBezTo>
                  <a:cubicBezTo>
                    <a:pt x="26" y="84"/>
                    <a:pt x="21" y="88"/>
                    <a:pt x="17" y="90"/>
                  </a:cubicBezTo>
                  <a:cubicBezTo>
                    <a:pt x="12" y="92"/>
                    <a:pt x="4" y="92"/>
                    <a:pt x="0" y="88"/>
                  </a:cubicBezTo>
                  <a:cubicBezTo>
                    <a:pt x="3" y="84"/>
                    <a:pt x="7" y="83"/>
                    <a:pt x="10" y="81"/>
                  </a:cubicBezTo>
                  <a:cubicBezTo>
                    <a:pt x="21" y="75"/>
                    <a:pt x="32" y="69"/>
                    <a:pt x="43" y="63"/>
                  </a:cubicBezTo>
                  <a:cubicBezTo>
                    <a:pt x="41" y="55"/>
                    <a:pt x="39" y="48"/>
                    <a:pt x="36" y="40"/>
                  </a:cubicBezTo>
                  <a:cubicBezTo>
                    <a:pt x="33" y="29"/>
                    <a:pt x="31" y="18"/>
                    <a:pt x="23" y="12"/>
                  </a:cubicBezTo>
                  <a:cubicBezTo>
                    <a:pt x="21" y="10"/>
                    <a:pt x="16" y="9"/>
                    <a:pt x="16" y="7"/>
                  </a:cubicBezTo>
                  <a:cubicBezTo>
                    <a:pt x="15" y="4"/>
                    <a:pt x="20" y="1"/>
                    <a:pt x="24" y="1"/>
                  </a:cubicBezTo>
                  <a:cubicBezTo>
                    <a:pt x="31" y="0"/>
                    <a:pt x="41" y="2"/>
                    <a:pt x="43" y="5"/>
                  </a:cubicBezTo>
                  <a:cubicBezTo>
                    <a:pt x="45" y="7"/>
                    <a:pt x="44" y="10"/>
                    <a:pt x="44" y="13"/>
                  </a:cubicBezTo>
                  <a:cubicBezTo>
                    <a:pt x="45" y="29"/>
                    <a:pt x="52" y="42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0" name="Freeform 10"/>
            <p:cNvSpPr>
              <a:spLocks noEditPoints="1"/>
            </p:cNvSpPr>
            <p:nvPr/>
          </p:nvSpPr>
          <p:spPr bwMode="auto">
            <a:xfrm>
              <a:off x="3205" y="1093"/>
              <a:ext cx="834" cy="836"/>
            </a:xfrm>
            <a:custGeom>
              <a:avLst/>
              <a:gdLst>
                <a:gd name="T0" fmla="*/ 446 w 904"/>
                <a:gd name="T1" fmla="*/ 1 h 906"/>
                <a:gd name="T2" fmla="*/ 549 w 904"/>
                <a:gd name="T3" fmla="*/ 12 h 906"/>
                <a:gd name="T4" fmla="*/ 634 w 904"/>
                <a:gd name="T5" fmla="*/ 40 h 906"/>
                <a:gd name="T6" fmla="*/ 768 w 904"/>
                <a:gd name="T7" fmla="*/ 131 h 906"/>
                <a:gd name="T8" fmla="*/ 862 w 904"/>
                <a:gd name="T9" fmla="*/ 264 h 906"/>
                <a:gd name="T10" fmla="*/ 904 w 904"/>
                <a:gd name="T11" fmla="*/ 447 h 906"/>
                <a:gd name="T12" fmla="*/ 865 w 904"/>
                <a:gd name="T13" fmla="*/ 635 h 906"/>
                <a:gd name="T14" fmla="*/ 774 w 904"/>
                <a:gd name="T15" fmla="*/ 769 h 906"/>
                <a:gd name="T16" fmla="*/ 642 w 904"/>
                <a:gd name="T17" fmla="*/ 863 h 906"/>
                <a:gd name="T18" fmla="*/ 458 w 904"/>
                <a:gd name="T19" fmla="*/ 905 h 906"/>
                <a:gd name="T20" fmla="*/ 270 w 904"/>
                <a:gd name="T21" fmla="*/ 867 h 906"/>
                <a:gd name="T22" fmla="*/ 136 w 904"/>
                <a:gd name="T23" fmla="*/ 776 h 906"/>
                <a:gd name="T24" fmla="*/ 13 w 904"/>
                <a:gd name="T25" fmla="*/ 559 h 906"/>
                <a:gd name="T26" fmla="*/ 0 w 904"/>
                <a:gd name="T27" fmla="*/ 459 h 906"/>
                <a:gd name="T28" fmla="*/ 79 w 904"/>
                <a:gd name="T29" fmla="*/ 199 h 906"/>
                <a:gd name="T30" fmla="*/ 262 w 904"/>
                <a:gd name="T31" fmla="*/ 43 h 906"/>
                <a:gd name="T32" fmla="*/ 445 w 904"/>
                <a:gd name="T33" fmla="*/ 1 h 906"/>
                <a:gd name="T34" fmla="*/ 446 w 904"/>
                <a:gd name="T35" fmla="*/ 1 h 906"/>
                <a:gd name="T36" fmla="*/ 271 w 904"/>
                <a:gd name="T37" fmla="*/ 54 h 906"/>
                <a:gd name="T38" fmla="*/ 141 w 904"/>
                <a:gd name="T39" fmla="*/ 144 h 906"/>
                <a:gd name="T40" fmla="*/ 52 w 904"/>
                <a:gd name="T41" fmla="*/ 273 h 906"/>
                <a:gd name="T42" fmla="*/ 13 w 904"/>
                <a:gd name="T43" fmla="*/ 454 h 906"/>
                <a:gd name="T44" fmla="*/ 52 w 904"/>
                <a:gd name="T45" fmla="*/ 634 h 906"/>
                <a:gd name="T46" fmla="*/ 142 w 904"/>
                <a:gd name="T47" fmla="*/ 764 h 906"/>
                <a:gd name="T48" fmla="*/ 272 w 904"/>
                <a:gd name="T49" fmla="*/ 853 h 906"/>
                <a:gd name="T50" fmla="*/ 453 w 904"/>
                <a:gd name="T51" fmla="*/ 892 h 906"/>
                <a:gd name="T52" fmla="*/ 633 w 904"/>
                <a:gd name="T53" fmla="*/ 853 h 906"/>
                <a:gd name="T54" fmla="*/ 763 w 904"/>
                <a:gd name="T55" fmla="*/ 763 h 906"/>
                <a:gd name="T56" fmla="*/ 852 w 904"/>
                <a:gd name="T57" fmla="*/ 633 h 906"/>
                <a:gd name="T58" fmla="*/ 891 w 904"/>
                <a:gd name="T59" fmla="*/ 452 h 906"/>
                <a:gd name="T60" fmla="*/ 852 w 904"/>
                <a:gd name="T61" fmla="*/ 272 h 906"/>
                <a:gd name="T62" fmla="*/ 762 w 904"/>
                <a:gd name="T63" fmla="*/ 143 h 906"/>
                <a:gd name="T64" fmla="*/ 632 w 904"/>
                <a:gd name="T65" fmla="*/ 53 h 906"/>
                <a:gd name="T66" fmla="*/ 451 w 904"/>
                <a:gd name="T67" fmla="*/ 14 h 906"/>
                <a:gd name="T68" fmla="*/ 271 w 904"/>
                <a:gd name="T69" fmla="*/ 54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4" h="906">
                  <a:moveTo>
                    <a:pt x="446" y="1"/>
                  </a:moveTo>
                  <a:cubicBezTo>
                    <a:pt x="481" y="0"/>
                    <a:pt x="519" y="5"/>
                    <a:pt x="549" y="12"/>
                  </a:cubicBezTo>
                  <a:cubicBezTo>
                    <a:pt x="580" y="19"/>
                    <a:pt x="608" y="28"/>
                    <a:pt x="634" y="40"/>
                  </a:cubicBezTo>
                  <a:cubicBezTo>
                    <a:pt x="687" y="62"/>
                    <a:pt x="731" y="94"/>
                    <a:pt x="768" y="131"/>
                  </a:cubicBezTo>
                  <a:cubicBezTo>
                    <a:pt x="807" y="170"/>
                    <a:pt x="838" y="211"/>
                    <a:pt x="862" y="264"/>
                  </a:cubicBezTo>
                  <a:cubicBezTo>
                    <a:pt x="885" y="315"/>
                    <a:pt x="904" y="376"/>
                    <a:pt x="904" y="447"/>
                  </a:cubicBezTo>
                  <a:cubicBezTo>
                    <a:pt x="904" y="523"/>
                    <a:pt x="888" y="582"/>
                    <a:pt x="865" y="635"/>
                  </a:cubicBezTo>
                  <a:cubicBezTo>
                    <a:pt x="843" y="688"/>
                    <a:pt x="811" y="731"/>
                    <a:pt x="774" y="769"/>
                  </a:cubicBezTo>
                  <a:cubicBezTo>
                    <a:pt x="737" y="807"/>
                    <a:pt x="694" y="839"/>
                    <a:pt x="642" y="863"/>
                  </a:cubicBezTo>
                  <a:cubicBezTo>
                    <a:pt x="591" y="887"/>
                    <a:pt x="528" y="904"/>
                    <a:pt x="458" y="905"/>
                  </a:cubicBezTo>
                  <a:cubicBezTo>
                    <a:pt x="385" y="906"/>
                    <a:pt x="322" y="890"/>
                    <a:pt x="270" y="867"/>
                  </a:cubicBezTo>
                  <a:cubicBezTo>
                    <a:pt x="219" y="844"/>
                    <a:pt x="173" y="813"/>
                    <a:pt x="136" y="776"/>
                  </a:cubicBezTo>
                  <a:cubicBezTo>
                    <a:pt x="80" y="719"/>
                    <a:pt x="35" y="650"/>
                    <a:pt x="13" y="559"/>
                  </a:cubicBezTo>
                  <a:cubicBezTo>
                    <a:pt x="5" y="529"/>
                    <a:pt x="0" y="495"/>
                    <a:pt x="0" y="459"/>
                  </a:cubicBezTo>
                  <a:cubicBezTo>
                    <a:pt x="0" y="348"/>
                    <a:pt x="33" y="265"/>
                    <a:pt x="79" y="199"/>
                  </a:cubicBezTo>
                  <a:cubicBezTo>
                    <a:pt x="124" y="133"/>
                    <a:pt x="184" y="79"/>
                    <a:pt x="262" y="43"/>
                  </a:cubicBezTo>
                  <a:cubicBezTo>
                    <a:pt x="312" y="20"/>
                    <a:pt x="373" y="1"/>
                    <a:pt x="445" y="1"/>
                  </a:cubicBezTo>
                  <a:lnTo>
                    <a:pt x="446" y="1"/>
                  </a:lnTo>
                  <a:close/>
                  <a:moveTo>
                    <a:pt x="271" y="54"/>
                  </a:moveTo>
                  <a:cubicBezTo>
                    <a:pt x="221" y="77"/>
                    <a:pt x="178" y="107"/>
                    <a:pt x="141" y="144"/>
                  </a:cubicBezTo>
                  <a:cubicBezTo>
                    <a:pt x="104" y="181"/>
                    <a:pt x="75" y="222"/>
                    <a:pt x="52" y="273"/>
                  </a:cubicBezTo>
                  <a:cubicBezTo>
                    <a:pt x="29" y="324"/>
                    <a:pt x="13" y="383"/>
                    <a:pt x="13" y="454"/>
                  </a:cubicBezTo>
                  <a:cubicBezTo>
                    <a:pt x="13" y="524"/>
                    <a:pt x="30" y="584"/>
                    <a:pt x="52" y="634"/>
                  </a:cubicBezTo>
                  <a:cubicBezTo>
                    <a:pt x="75" y="685"/>
                    <a:pt x="106" y="727"/>
                    <a:pt x="142" y="764"/>
                  </a:cubicBezTo>
                  <a:cubicBezTo>
                    <a:pt x="179" y="801"/>
                    <a:pt x="222" y="830"/>
                    <a:pt x="272" y="853"/>
                  </a:cubicBezTo>
                  <a:cubicBezTo>
                    <a:pt x="322" y="876"/>
                    <a:pt x="382" y="892"/>
                    <a:pt x="453" y="892"/>
                  </a:cubicBezTo>
                  <a:cubicBezTo>
                    <a:pt x="523" y="892"/>
                    <a:pt x="583" y="875"/>
                    <a:pt x="633" y="853"/>
                  </a:cubicBezTo>
                  <a:cubicBezTo>
                    <a:pt x="684" y="830"/>
                    <a:pt x="726" y="799"/>
                    <a:pt x="763" y="763"/>
                  </a:cubicBezTo>
                  <a:cubicBezTo>
                    <a:pt x="799" y="726"/>
                    <a:pt x="830" y="683"/>
                    <a:pt x="852" y="633"/>
                  </a:cubicBezTo>
                  <a:cubicBezTo>
                    <a:pt x="875" y="582"/>
                    <a:pt x="891" y="524"/>
                    <a:pt x="891" y="452"/>
                  </a:cubicBezTo>
                  <a:cubicBezTo>
                    <a:pt x="891" y="382"/>
                    <a:pt x="875" y="322"/>
                    <a:pt x="852" y="272"/>
                  </a:cubicBezTo>
                  <a:cubicBezTo>
                    <a:pt x="828" y="221"/>
                    <a:pt x="799" y="180"/>
                    <a:pt x="762" y="143"/>
                  </a:cubicBezTo>
                  <a:cubicBezTo>
                    <a:pt x="725" y="106"/>
                    <a:pt x="683" y="76"/>
                    <a:pt x="632" y="53"/>
                  </a:cubicBezTo>
                  <a:cubicBezTo>
                    <a:pt x="583" y="30"/>
                    <a:pt x="520" y="14"/>
                    <a:pt x="451" y="14"/>
                  </a:cubicBezTo>
                  <a:cubicBezTo>
                    <a:pt x="379" y="15"/>
                    <a:pt x="321" y="30"/>
                    <a:pt x="271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字魂59号-创粗黑" panose="00000500000000000000" charset="-122"/>
              </a:endParaRPr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3929" y="1120"/>
              <a:ext cx="187" cy="75"/>
            </a:xfrm>
            <a:custGeom>
              <a:avLst/>
              <a:gdLst>
                <a:gd name="T0" fmla="*/ 200 w 203"/>
                <a:gd name="T1" fmla="*/ 82 h 82"/>
                <a:gd name="T2" fmla="*/ 183 w 203"/>
                <a:gd name="T3" fmla="*/ 70 h 82"/>
                <a:gd name="T4" fmla="*/ 154 w 203"/>
                <a:gd name="T5" fmla="*/ 43 h 82"/>
                <a:gd name="T6" fmla="*/ 137 w 203"/>
                <a:gd name="T7" fmla="*/ 23 h 82"/>
                <a:gd name="T8" fmla="*/ 85 w 203"/>
                <a:gd name="T9" fmla="*/ 48 h 82"/>
                <a:gd name="T10" fmla="*/ 9 w 203"/>
                <a:gd name="T11" fmla="*/ 60 h 82"/>
                <a:gd name="T12" fmla="*/ 0 w 203"/>
                <a:gd name="T13" fmla="*/ 56 h 82"/>
                <a:gd name="T14" fmla="*/ 19 w 203"/>
                <a:gd name="T15" fmla="*/ 53 h 82"/>
                <a:gd name="T16" fmla="*/ 72 w 203"/>
                <a:gd name="T17" fmla="*/ 42 h 82"/>
                <a:gd name="T18" fmla="*/ 114 w 203"/>
                <a:gd name="T19" fmla="*/ 20 h 82"/>
                <a:gd name="T20" fmla="*/ 133 w 203"/>
                <a:gd name="T21" fmla="*/ 3 h 82"/>
                <a:gd name="T22" fmla="*/ 140 w 203"/>
                <a:gd name="T23" fmla="*/ 16 h 82"/>
                <a:gd name="T24" fmla="*/ 153 w 203"/>
                <a:gd name="T25" fmla="*/ 31 h 82"/>
                <a:gd name="T26" fmla="*/ 182 w 203"/>
                <a:gd name="T27" fmla="*/ 57 h 82"/>
                <a:gd name="T28" fmla="*/ 198 w 203"/>
                <a:gd name="T29" fmla="*/ 69 h 82"/>
                <a:gd name="T30" fmla="*/ 200 w 203"/>
                <a:gd name="T3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3" h="82">
                  <a:moveTo>
                    <a:pt x="200" y="82"/>
                  </a:moveTo>
                  <a:cubicBezTo>
                    <a:pt x="193" y="80"/>
                    <a:pt x="188" y="75"/>
                    <a:pt x="183" y="70"/>
                  </a:cubicBezTo>
                  <a:cubicBezTo>
                    <a:pt x="173" y="61"/>
                    <a:pt x="164" y="53"/>
                    <a:pt x="154" y="43"/>
                  </a:cubicBezTo>
                  <a:cubicBezTo>
                    <a:pt x="147" y="37"/>
                    <a:pt x="140" y="32"/>
                    <a:pt x="137" y="23"/>
                  </a:cubicBezTo>
                  <a:cubicBezTo>
                    <a:pt x="119" y="30"/>
                    <a:pt x="103" y="41"/>
                    <a:pt x="85" y="48"/>
                  </a:cubicBezTo>
                  <a:cubicBezTo>
                    <a:pt x="64" y="57"/>
                    <a:pt x="38" y="64"/>
                    <a:pt x="9" y="60"/>
                  </a:cubicBezTo>
                  <a:cubicBezTo>
                    <a:pt x="5" y="60"/>
                    <a:pt x="0" y="59"/>
                    <a:pt x="0" y="56"/>
                  </a:cubicBezTo>
                  <a:cubicBezTo>
                    <a:pt x="6" y="54"/>
                    <a:pt x="12" y="54"/>
                    <a:pt x="19" y="53"/>
                  </a:cubicBezTo>
                  <a:cubicBezTo>
                    <a:pt x="39" y="52"/>
                    <a:pt x="56" y="49"/>
                    <a:pt x="72" y="42"/>
                  </a:cubicBezTo>
                  <a:cubicBezTo>
                    <a:pt x="87" y="37"/>
                    <a:pt x="101" y="29"/>
                    <a:pt x="114" y="20"/>
                  </a:cubicBezTo>
                  <a:cubicBezTo>
                    <a:pt x="122" y="15"/>
                    <a:pt x="130" y="12"/>
                    <a:pt x="133" y="3"/>
                  </a:cubicBezTo>
                  <a:cubicBezTo>
                    <a:pt x="140" y="0"/>
                    <a:pt x="139" y="12"/>
                    <a:pt x="140" y="16"/>
                  </a:cubicBezTo>
                  <a:cubicBezTo>
                    <a:pt x="141" y="20"/>
                    <a:pt x="150" y="28"/>
                    <a:pt x="153" y="31"/>
                  </a:cubicBezTo>
                  <a:cubicBezTo>
                    <a:pt x="162" y="41"/>
                    <a:pt x="172" y="49"/>
                    <a:pt x="182" y="57"/>
                  </a:cubicBezTo>
                  <a:cubicBezTo>
                    <a:pt x="187" y="61"/>
                    <a:pt x="194" y="64"/>
                    <a:pt x="198" y="69"/>
                  </a:cubicBezTo>
                  <a:cubicBezTo>
                    <a:pt x="200" y="72"/>
                    <a:pt x="203" y="78"/>
                    <a:pt x="20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3124" y="1130"/>
              <a:ext cx="117" cy="153"/>
            </a:xfrm>
            <a:custGeom>
              <a:avLst/>
              <a:gdLst>
                <a:gd name="T0" fmla="*/ 62 w 127"/>
                <a:gd name="T1" fmla="*/ 1 h 166"/>
                <a:gd name="T2" fmla="*/ 92 w 127"/>
                <a:gd name="T3" fmla="*/ 39 h 166"/>
                <a:gd name="T4" fmla="*/ 104 w 127"/>
                <a:gd name="T5" fmla="*/ 18 h 166"/>
                <a:gd name="T6" fmla="*/ 126 w 127"/>
                <a:gd name="T7" fmla="*/ 12 h 166"/>
                <a:gd name="T8" fmla="*/ 122 w 127"/>
                <a:gd name="T9" fmla="*/ 37 h 166"/>
                <a:gd name="T10" fmla="*/ 120 w 127"/>
                <a:gd name="T11" fmla="*/ 46 h 166"/>
                <a:gd name="T12" fmla="*/ 114 w 127"/>
                <a:gd name="T13" fmla="*/ 39 h 166"/>
                <a:gd name="T14" fmla="*/ 108 w 127"/>
                <a:gd name="T15" fmla="*/ 31 h 166"/>
                <a:gd name="T16" fmla="*/ 99 w 127"/>
                <a:gd name="T17" fmla="*/ 41 h 166"/>
                <a:gd name="T18" fmla="*/ 66 w 127"/>
                <a:gd name="T19" fmla="*/ 116 h 166"/>
                <a:gd name="T20" fmla="*/ 54 w 127"/>
                <a:gd name="T21" fmla="*/ 136 h 166"/>
                <a:gd name="T22" fmla="*/ 70 w 127"/>
                <a:gd name="T23" fmla="*/ 163 h 166"/>
                <a:gd name="T24" fmla="*/ 53 w 127"/>
                <a:gd name="T25" fmla="*/ 159 h 166"/>
                <a:gd name="T26" fmla="*/ 51 w 127"/>
                <a:gd name="T27" fmla="*/ 151 h 166"/>
                <a:gd name="T28" fmla="*/ 45 w 127"/>
                <a:gd name="T29" fmla="*/ 141 h 166"/>
                <a:gd name="T30" fmla="*/ 39 w 127"/>
                <a:gd name="T31" fmla="*/ 136 h 166"/>
                <a:gd name="T32" fmla="*/ 49 w 127"/>
                <a:gd name="T33" fmla="*/ 134 h 166"/>
                <a:gd name="T34" fmla="*/ 57 w 127"/>
                <a:gd name="T35" fmla="*/ 118 h 166"/>
                <a:gd name="T36" fmla="*/ 10 w 127"/>
                <a:gd name="T37" fmla="*/ 106 h 166"/>
                <a:gd name="T38" fmla="*/ 3 w 127"/>
                <a:gd name="T39" fmla="*/ 105 h 166"/>
                <a:gd name="T40" fmla="*/ 12 w 127"/>
                <a:gd name="T41" fmla="*/ 94 h 166"/>
                <a:gd name="T42" fmla="*/ 0 w 127"/>
                <a:gd name="T43" fmla="*/ 76 h 166"/>
                <a:gd name="T44" fmla="*/ 14 w 127"/>
                <a:gd name="T45" fmla="*/ 68 h 166"/>
                <a:gd name="T46" fmla="*/ 16 w 127"/>
                <a:gd name="T47" fmla="*/ 92 h 166"/>
                <a:gd name="T48" fmla="*/ 24 w 127"/>
                <a:gd name="T49" fmla="*/ 96 h 166"/>
                <a:gd name="T50" fmla="*/ 34 w 127"/>
                <a:gd name="T51" fmla="*/ 77 h 166"/>
                <a:gd name="T52" fmla="*/ 29 w 127"/>
                <a:gd name="T53" fmla="*/ 98 h 166"/>
                <a:gd name="T54" fmla="*/ 39 w 127"/>
                <a:gd name="T55" fmla="*/ 103 h 166"/>
                <a:gd name="T56" fmla="*/ 51 w 127"/>
                <a:gd name="T57" fmla="*/ 85 h 166"/>
                <a:gd name="T58" fmla="*/ 44 w 127"/>
                <a:gd name="T59" fmla="*/ 104 h 166"/>
                <a:gd name="T60" fmla="*/ 60 w 127"/>
                <a:gd name="T61" fmla="*/ 110 h 166"/>
                <a:gd name="T62" fmla="*/ 88 w 127"/>
                <a:gd name="T63" fmla="*/ 51 h 166"/>
                <a:gd name="T64" fmla="*/ 77 w 127"/>
                <a:gd name="T65" fmla="*/ 39 h 166"/>
                <a:gd name="T66" fmla="*/ 72 w 127"/>
                <a:gd name="T67" fmla="*/ 49 h 166"/>
                <a:gd name="T68" fmla="*/ 64 w 127"/>
                <a:gd name="T69" fmla="*/ 58 h 166"/>
                <a:gd name="T70" fmla="*/ 73 w 127"/>
                <a:gd name="T71" fmla="*/ 35 h 166"/>
                <a:gd name="T72" fmla="*/ 65 w 127"/>
                <a:gd name="T73" fmla="*/ 27 h 166"/>
                <a:gd name="T74" fmla="*/ 59 w 127"/>
                <a:gd name="T75" fmla="*/ 37 h 166"/>
                <a:gd name="T76" fmla="*/ 51 w 127"/>
                <a:gd name="T77" fmla="*/ 45 h 166"/>
                <a:gd name="T78" fmla="*/ 62 w 127"/>
                <a:gd name="T79" fmla="*/ 23 h 166"/>
                <a:gd name="T80" fmla="*/ 50 w 127"/>
                <a:gd name="T81" fmla="*/ 15 h 166"/>
                <a:gd name="T82" fmla="*/ 43 w 127"/>
                <a:gd name="T83" fmla="*/ 30 h 166"/>
                <a:gd name="T84" fmla="*/ 34 w 127"/>
                <a:gd name="T85" fmla="*/ 34 h 166"/>
                <a:gd name="T86" fmla="*/ 39 w 127"/>
                <a:gd name="T87" fmla="*/ 21 h 166"/>
                <a:gd name="T88" fmla="*/ 44 w 127"/>
                <a:gd name="T89" fmla="*/ 8 h 166"/>
                <a:gd name="T90" fmla="*/ 62 w 127"/>
                <a:gd name="T91" fmla="*/ 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7" h="166">
                  <a:moveTo>
                    <a:pt x="62" y="1"/>
                  </a:moveTo>
                  <a:cubicBezTo>
                    <a:pt x="69" y="16"/>
                    <a:pt x="81" y="28"/>
                    <a:pt x="92" y="39"/>
                  </a:cubicBezTo>
                  <a:cubicBezTo>
                    <a:pt x="97" y="32"/>
                    <a:pt x="97" y="22"/>
                    <a:pt x="104" y="18"/>
                  </a:cubicBezTo>
                  <a:cubicBezTo>
                    <a:pt x="110" y="15"/>
                    <a:pt x="119" y="13"/>
                    <a:pt x="126" y="12"/>
                  </a:cubicBezTo>
                  <a:cubicBezTo>
                    <a:pt x="127" y="19"/>
                    <a:pt x="123" y="27"/>
                    <a:pt x="122" y="37"/>
                  </a:cubicBezTo>
                  <a:cubicBezTo>
                    <a:pt x="122" y="40"/>
                    <a:pt x="123" y="44"/>
                    <a:pt x="120" y="46"/>
                  </a:cubicBezTo>
                  <a:cubicBezTo>
                    <a:pt x="117" y="45"/>
                    <a:pt x="116" y="42"/>
                    <a:pt x="114" y="39"/>
                  </a:cubicBezTo>
                  <a:cubicBezTo>
                    <a:pt x="112" y="37"/>
                    <a:pt x="111" y="32"/>
                    <a:pt x="108" y="31"/>
                  </a:cubicBezTo>
                  <a:cubicBezTo>
                    <a:pt x="105" y="31"/>
                    <a:pt x="101" y="37"/>
                    <a:pt x="99" y="41"/>
                  </a:cubicBezTo>
                  <a:cubicBezTo>
                    <a:pt x="87" y="65"/>
                    <a:pt x="75" y="90"/>
                    <a:pt x="66" y="116"/>
                  </a:cubicBezTo>
                  <a:cubicBezTo>
                    <a:pt x="63" y="124"/>
                    <a:pt x="62" y="134"/>
                    <a:pt x="54" y="136"/>
                  </a:cubicBezTo>
                  <a:cubicBezTo>
                    <a:pt x="58" y="146"/>
                    <a:pt x="69" y="150"/>
                    <a:pt x="70" y="163"/>
                  </a:cubicBezTo>
                  <a:cubicBezTo>
                    <a:pt x="66" y="166"/>
                    <a:pt x="55" y="162"/>
                    <a:pt x="53" y="159"/>
                  </a:cubicBezTo>
                  <a:cubicBezTo>
                    <a:pt x="52" y="158"/>
                    <a:pt x="52" y="154"/>
                    <a:pt x="51" y="151"/>
                  </a:cubicBezTo>
                  <a:cubicBezTo>
                    <a:pt x="49" y="148"/>
                    <a:pt x="48" y="143"/>
                    <a:pt x="45" y="141"/>
                  </a:cubicBezTo>
                  <a:cubicBezTo>
                    <a:pt x="43" y="139"/>
                    <a:pt x="40" y="140"/>
                    <a:pt x="39" y="136"/>
                  </a:cubicBezTo>
                  <a:cubicBezTo>
                    <a:pt x="41" y="133"/>
                    <a:pt x="46" y="133"/>
                    <a:pt x="49" y="134"/>
                  </a:cubicBezTo>
                  <a:cubicBezTo>
                    <a:pt x="52" y="129"/>
                    <a:pt x="54" y="123"/>
                    <a:pt x="57" y="118"/>
                  </a:cubicBezTo>
                  <a:cubicBezTo>
                    <a:pt x="42" y="114"/>
                    <a:pt x="28" y="105"/>
                    <a:pt x="10" y="106"/>
                  </a:cubicBezTo>
                  <a:cubicBezTo>
                    <a:pt x="8" y="106"/>
                    <a:pt x="5" y="107"/>
                    <a:pt x="3" y="105"/>
                  </a:cubicBezTo>
                  <a:cubicBezTo>
                    <a:pt x="2" y="99"/>
                    <a:pt x="8" y="97"/>
                    <a:pt x="12" y="94"/>
                  </a:cubicBezTo>
                  <a:cubicBezTo>
                    <a:pt x="9" y="87"/>
                    <a:pt x="7" y="79"/>
                    <a:pt x="0" y="76"/>
                  </a:cubicBezTo>
                  <a:cubicBezTo>
                    <a:pt x="2" y="70"/>
                    <a:pt x="7" y="67"/>
                    <a:pt x="14" y="68"/>
                  </a:cubicBezTo>
                  <a:cubicBezTo>
                    <a:pt x="16" y="75"/>
                    <a:pt x="15" y="84"/>
                    <a:pt x="16" y="92"/>
                  </a:cubicBezTo>
                  <a:cubicBezTo>
                    <a:pt x="19" y="94"/>
                    <a:pt x="21" y="95"/>
                    <a:pt x="24" y="96"/>
                  </a:cubicBezTo>
                  <a:cubicBezTo>
                    <a:pt x="25" y="87"/>
                    <a:pt x="26" y="77"/>
                    <a:pt x="34" y="77"/>
                  </a:cubicBezTo>
                  <a:cubicBezTo>
                    <a:pt x="34" y="85"/>
                    <a:pt x="30" y="91"/>
                    <a:pt x="29" y="98"/>
                  </a:cubicBezTo>
                  <a:cubicBezTo>
                    <a:pt x="32" y="100"/>
                    <a:pt x="36" y="101"/>
                    <a:pt x="39" y="103"/>
                  </a:cubicBezTo>
                  <a:cubicBezTo>
                    <a:pt x="40" y="94"/>
                    <a:pt x="42" y="85"/>
                    <a:pt x="51" y="85"/>
                  </a:cubicBezTo>
                  <a:cubicBezTo>
                    <a:pt x="51" y="92"/>
                    <a:pt x="46" y="98"/>
                    <a:pt x="44" y="104"/>
                  </a:cubicBezTo>
                  <a:cubicBezTo>
                    <a:pt x="49" y="107"/>
                    <a:pt x="55" y="108"/>
                    <a:pt x="60" y="110"/>
                  </a:cubicBezTo>
                  <a:cubicBezTo>
                    <a:pt x="69" y="90"/>
                    <a:pt x="78" y="70"/>
                    <a:pt x="88" y="51"/>
                  </a:cubicBezTo>
                  <a:cubicBezTo>
                    <a:pt x="85" y="46"/>
                    <a:pt x="80" y="43"/>
                    <a:pt x="77" y="39"/>
                  </a:cubicBezTo>
                  <a:cubicBezTo>
                    <a:pt x="76" y="42"/>
                    <a:pt x="74" y="46"/>
                    <a:pt x="72" y="49"/>
                  </a:cubicBezTo>
                  <a:cubicBezTo>
                    <a:pt x="70" y="53"/>
                    <a:pt x="69" y="58"/>
                    <a:pt x="64" y="58"/>
                  </a:cubicBezTo>
                  <a:cubicBezTo>
                    <a:pt x="65" y="49"/>
                    <a:pt x="67" y="39"/>
                    <a:pt x="73" y="35"/>
                  </a:cubicBezTo>
                  <a:cubicBezTo>
                    <a:pt x="71" y="32"/>
                    <a:pt x="68" y="30"/>
                    <a:pt x="65" y="27"/>
                  </a:cubicBezTo>
                  <a:cubicBezTo>
                    <a:pt x="63" y="30"/>
                    <a:pt x="61" y="34"/>
                    <a:pt x="59" y="37"/>
                  </a:cubicBezTo>
                  <a:cubicBezTo>
                    <a:pt x="57" y="41"/>
                    <a:pt x="56" y="46"/>
                    <a:pt x="51" y="45"/>
                  </a:cubicBezTo>
                  <a:cubicBezTo>
                    <a:pt x="52" y="37"/>
                    <a:pt x="54" y="27"/>
                    <a:pt x="62" y="23"/>
                  </a:cubicBezTo>
                  <a:cubicBezTo>
                    <a:pt x="59" y="22"/>
                    <a:pt x="55" y="13"/>
                    <a:pt x="50" y="15"/>
                  </a:cubicBezTo>
                  <a:cubicBezTo>
                    <a:pt x="47" y="16"/>
                    <a:pt x="45" y="28"/>
                    <a:pt x="43" y="30"/>
                  </a:cubicBezTo>
                  <a:cubicBezTo>
                    <a:pt x="40" y="33"/>
                    <a:pt x="38" y="34"/>
                    <a:pt x="34" y="34"/>
                  </a:cubicBezTo>
                  <a:cubicBezTo>
                    <a:pt x="35" y="30"/>
                    <a:pt x="37" y="25"/>
                    <a:pt x="39" y="21"/>
                  </a:cubicBezTo>
                  <a:cubicBezTo>
                    <a:pt x="40" y="17"/>
                    <a:pt x="42" y="11"/>
                    <a:pt x="44" y="8"/>
                  </a:cubicBezTo>
                  <a:cubicBezTo>
                    <a:pt x="46" y="5"/>
                    <a:pt x="56" y="0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3" name="Freeform 13"/>
            <p:cNvSpPr>
              <a:spLocks noEditPoints="1"/>
            </p:cNvSpPr>
            <p:nvPr/>
          </p:nvSpPr>
          <p:spPr bwMode="auto">
            <a:xfrm>
              <a:off x="4005" y="1149"/>
              <a:ext cx="94" cy="89"/>
            </a:xfrm>
            <a:custGeom>
              <a:avLst/>
              <a:gdLst>
                <a:gd name="T0" fmla="*/ 78 w 102"/>
                <a:gd name="T1" fmla="*/ 70 h 96"/>
                <a:gd name="T2" fmla="*/ 71 w 102"/>
                <a:gd name="T3" fmla="*/ 73 h 96"/>
                <a:gd name="T4" fmla="*/ 58 w 102"/>
                <a:gd name="T5" fmla="*/ 82 h 96"/>
                <a:gd name="T6" fmla="*/ 52 w 102"/>
                <a:gd name="T7" fmla="*/ 87 h 96"/>
                <a:gd name="T8" fmla="*/ 33 w 102"/>
                <a:gd name="T9" fmla="*/ 92 h 96"/>
                <a:gd name="T10" fmla="*/ 34 w 102"/>
                <a:gd name="T11" fmla="*/ 87 h 96"/>
                <a:gd name="T12" fmla="*/ 6 w 102"/>
                <a:gd name="T13" fmla="*/ 57 h 96"/>
                <a:gd name="T14" fmla="*/ 1 w 102"/>
                <a:gd name="T15" fmla="*/ 57 h 96"/>
                <a:gd name="T16" fmla="*/ 15 w 102"/>
                <a:gd name="T17" fmla="*/ 42 h 96"/>
                <a:gd name="T18" fmla="*/ 22 w 102"/>
                <a:gd name="T19" fmla="*/ 37 h 96"/>
                <a:gd name="T20" fmla="*/ 36 w 102"/>
                <a:gd name="T21" fmla="*/ 25 h 96"/>
                <a:gd name="T22" fmla="*/ 41 w 102"/>
                <a:gd name="T23" fmla="*/ 18 h 96"/>
                <a:gd name="T24" fmla="*/ 45 w 102"/>
                <a:gd name="T25" fmla="*/ 28 h 96"/>
                <a:gd name="T26" fmla="*/ 60 w 102"/>
                <a:gd name="T27" fmla="*/ 25 h 96"/>
                <a:gd name="T28" fmla="*/ 52 w 102"/>
                <a:gd name="T29" fmla="*/ 17 h 96"/>
                <a:gd name="T30" fmla="*/ 45 w 102"/>
                <a:gd name="T31" fmla="*/ 0 h 96"/>
                <a:gd name="T32" fmla="*/ 52 w 102"/>
                <a:gd name="T33" fmla="*/ 5 h 96"/>
                <a:gd name="T34" fmla="*/ 70 w 102"/>
                <a:gd name="T35" fmla="*/ 23 h 96"/>
                <a:gd name="T36" fmla="*/ 83 w 102"/>
                <a:gd name="T37" fmla="*/ 35 h 96"/>
                <a:gd name="T38" fmla="*/ 97 w 102"/>
                <a:gd name="T39" fmla="*/ 45 h 96"/>
                <a:gd name="T40" fmla="*/ 99 w 102"/>
                <a:gd name="T41" fmla="*/ 59 h 96"/>
                <a:gd name="T42" fmla="*/ 90 w 102"/>
                <a:gd name="T43" fmla="*/ 52 h 96"/>
                <a:gd name="T44" fmla="*/ 67 w 102"/>
                <a:gd name="T45" fmla="*/ 31 h 96"/>
                <a:gd name="T46" fmla="*/ 65 w 102"/>
                <a:gd name="T47" fmla="*/ 35 h 96"/>
                <a:gd name="T48" fmla="*/ 50 w 102"/>
                <a:gd name="T49" fmla="*/ 32 h 96"/>
                <a:gd name="T50" fmla="*/ 61 w 102"/>
                <a:gd name="T51" fmla="*/ 41 h 96"/>
                <a:gd name="T52" fmla="*/ 73 w 102"/>
                <a:gd name="T53" fmla="*/ 48 h 96"/>
                <a:gd name="T54" fmla="*/ 78 w 102"/>
                <a:gd name="T55" fmla="*/ 70 h 96"/>
                <a:gd name="T56" fmla="*/ 41 w 102"/>
                <a:gd name="T57" fmla="*/ 32 h 96"/>
                <a:gd name="T58" fmla="*/ 33 w 102"/>
                <a:gd name="T59" fmla="*/ 38 h 96"/>
                <a:gd name="T60" fmla="*/ 53 w 102"/>
                <a:gd name="T61" fmla="*/ 53 h 96"/>
                <a:gd name="T62" fmla="*/ 53 w 102"/>
                <a:gd name="T63" fmla="*/ 61 h 96"/>
                <a:gd name="T64" fmla="*/ 47 w 102"/>
                <a:gd name="T65" fmla="*/ 56 h 96"/>
                <a:gd name="T66" fmla="*/ 30 w 102"/>
                <a:gd name="T67" fmla="*/ 40 h 96"/>
                <a:gd name="T68" fmla="*/ 23 w 102"/>
                <a:gd name="T69" fmla="*/ 47 h 96"/>
                <a:gd name="T70" fmla="*/ 44 w 102"/>
                <a:gd name="T71" fmla="*/ 65 h 96"/>
                <a:gd name="T72" fmla="*/ 43 w 102"/>
                <a:gd name="T73" fmla="*/ 71 h 96"/>
                <a:gd name="T74" fmla="*/ 31 w 102"/>
                <a:gd name="T75" fmla="*/ 60 h 96"/>
                <a:gd name="T76" fmla="*/ 19 w 102"/>
                <a:gd name="T77" fmla="*/ 49 h 96"/>
                <a:gd name="T78" fmla="*/ 11 w 102"/>
                <a:gd name="T79" fmla="*/ 54 h 96"/>
                <a:gd name="T80" fmla="*/ 39 w 102"/>
                <a:gd name="T81" fmla="*/ 82 h 96"/>
                <a:gd name="T82" fmla="*/ 68 w 102"/>
                <a:gd name="T83" fmla="*/ 58 h 96"/>
                <a:gd name="T84" fmla="*/ 41 w 102"/>
                <a:gd name="T85" fmla="*/ 3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2" h="96">
                  <a:moveTo>
                    <a:pt x="78" y="70"/>
                  </a:moveTo>
                  <a:cubicBezTo>
                    <a:pt x="76" y="72"/>
                    <a:pt x="73" y="72"/>
                    <a:pt x="71" y="73"/>
                  </a:cubicBezTo>
                  <a:cubicBezTo>
                    <a:pt x="66" y="74"/>
                    <a:pt x="62" y="79"/>
                    <a:pt x="58" y="82"/>
                  </a:cubicBezTo>
                  <a:cubicBezTo>
                    <a:pt x="56" y="83"/>
                    <a:pt x="54" y="85"/>
                    <a:pt x="52" y="87"/>
                  </a:cubicBezTo>
                  <a:cubicBezTo>
                    <a:pt x="47" y="91"/>
                    <a:pt x="42" y="96"/>
                    <a:pt x="33" y="92"/>
                  </a:cubicBezTo>
                  <a:cubicBezTo>
                    <a:pt x="32" y="91"/>
                    <a:pt x="34" y="89"/>
                    <a:pt x="34" y="87"/>
                  </a:cubicBezTo>
                  <a:cubicBezTo>
                    <a:pt x="26" y="76"/>
                    <a:pt x="15" y="67"/>
                    <a:pt x="6" y="57"/>
                  </a:cubicBezTo>
                  <a:cubicBezTo>
                    <a:pt x="4" y="57"/>
                    <a:pt x="3" y="57"/>
                    <a:pt x="1" y="57"/>
                  </a:cubicBezTo>
                  <a:cubicBezTo>
                    <a:pt x="0" y="48"/>
                    <a:pt x="8" y="45"/>
                    <a:pt x="15" y="42"/>
                  </a:cubicBezTo>
                  <a:cubicBezTo>
                    <a:pt x="17" y="40"/>
                    <a:pt x="20" y="38"/>
                    <a:pt x="22" y="37"/>
                  </a:cubicBezTo>
                  <a:cubicBezTo>
                    <a:pt x="27" y="33"/>
                    <a:pt x="32" y="29"/>
                    <a:pt x="36" y="25"/>
                  </a:cubicBezTo>
                  <a:cubicBezTo>
                    <a:pt x="37" y="24"/>
                    <a:pt x="38" y="18"/>
                    <a:pt x="41" y="18"/>
                  </a:cubicBezTo>
                  <a:cubicBezTo>
                    <a:pt x="44" y="18"/>
                    <a:pt x="43" y="27"/>
                    <a:pt x="45" y="28"/>
                  </a:cubicBezTo>
                  <a:cubicBezTo>
                    <a:pt x="50" y="27"/>
                    <a:pt x="55" y="26"/>
                    <a:pt x="60" y="25"/>
                  </a:cubicBezTo>
                  <a:cubicBezTo>
                    <a:pt x="58" y="23"/>
                    <a:pt x="55" y="20"/>
                    <a:pt x="52" y="17"/>
                  </a:cubicBezTo>
                  <a:cubicBezTo>
                    <a:pt x="47" y="13"/>
                    <a:pt x="41" y="10"/>
                    <a:pt x="45" y="0"/>
                  </a:cubicBezTo>
                  <a:cubicBezTo>
                    <a:pt x="48" y="1"/>
                    <a:pt x="50" y="3"/>
                    <a:pt x="52" y="5"/>
                  </a:cubicBezTo>
                  <a:cubicBezTo>
                    <a:pt x="58" y="11"/>
                    <a:pt x="63" y="17"/>
                    <a:pt x="70" y="23"/>
                  </a:cubicBezTo>
                  <a:cubicBezTo>
                    <a:pt x="74" y="27"/>
                    <a:pt x="79" y="31"/>
                    <a:pt x="83" y="35"/>
                  </a:cubicBezTo>
                  <a:cubicBezTo>
                    <a:pt x="88" y="38"/>
                    <a:pt x="94" y="41"/>
                    <a:pt x="97" y="45"/>
                  </a:cubicBezTo>
                  <a:cubicBezTo>
                    <a:pt x="100" y="48"/>
                    <a:pt x="102" y="55"/>
                    <a:pt x="99" y="59"/>
                  </a:cubicBezTo>
                  <a:cubicBezTo>
                    <a:pt x="95" y="59"/>
                    <a:pt x="93" y="55"/>
                    <a:pt x="90" y="52"/>
                  </a:cubicBezTo>
                  <a:cubicBezTo>
                    <a:pt x="83" y="45"/>
                    <a:pt x="76" y="38"/>
                    <a:pt x="67" y="31"/>
                  </a:cubicBezTo>
                  <a:cubicBezTo>
                    <a:pt x="67" y="32"/>
                    <a:pt x="67" y="34"/>
                    <a:pt x="65" y="35"/>
                  </a:cubicBezTo>
                  <a:cubicBezTo>
                    <a:pt x="60" y="33"/>
                    <a:pt x="55" y="33"/>
                    <a:pt x="50" y="32"/>
                  </a:cubicBezTo>
                  <a:cubicBezTo>
                    <a:pt x="53" y="35"/>
                    <a:pt x="56" y="38"/>
                    <a:pt x="61" y="41"/>
                  </a:cubicBezTo>
                  <a:cubicBezTo>
                    <a:pt x="64" y="44"/>
                    <a:pt x="69" y="46"/>
                    <a:pt x="73" y="48"/>
                  </a:cubicBezTo>
                  <a:cubicBezTo>
                    <a:pt x="78" y="52"/>
                    <a:pt x="80" y="61"/>
                    <a:pt x="78" y="70"/>
                  </a:cubicBezTo>
                  <a:close/>
                  <a:moveTo>
                    <a:pt x="41" y="32"/>
                  </a:moveTo>
                  <a:cubicBezTo>
                    <a:pt x="38" y="34"/>
                    <a:pt x="35" y="36"/>
                    <a:pt x="33" y="38"/>
                  </a:cubicBezTo>
                  <a:cubicBezTo>
                    <a:pt x="39" y="42"/>
                    <a:pt x="49" y="47"/>
                    <a:pt x="53" y="53"/>
                  </a:cubicBezTo>
                  <a:cubicBezTo>
                    <a:pt x="54" y="54"/>
                    <a:pt x="56" y="60"/>
                    <a:pt x="53" y="61"/>
                  </a:cubicBezTo>
                  <a:cubicBezTo>
                    <a:pt x="51" y="61"/>
                    <a:pt x="47" y="57"/>
                    <a:pt x="47" y="56"/>
                  </a:cubicBezTo>
                  <a:cubicBezTo>
                    <a:pt x="41" y="51"/>
                    <a:pt x="35" y="46"/>
                    <a:pt x="30" y="40"/>
                  </a:cubicBezTo>
                  <a:cubicBezTo>
                    <a:pt x="28" y="42"/>
                    <a:pt x="25" y="44"/>
                    <a:pt x="23" y="47"/>
                  </a:cubicBezTo>
                  <a:cubicBezTo>
                    <a:pt x="29" y="52"/>
                    <a:pt x="42" y="56"/>
                    <a:pt x="44" y="65"/>
                  </a:cubicBezTo>
                  <a:cubicBezTo>
                    <a:pt x="44" y="66"/>
                    <a:pt x="45" y="70"/>
                    <a:pt x="43" y="71"/>
                  </a:cubicBezTo>
                  <a:cubicBezTo>
                    <a:pt x="38" y="68"/>
                    <a:pt x="34" y="64"/>
                    <a:pt x="31" y="60"/>
                  </a:cubicBezTo>
                  <a:cubicBezTo>
                    <a:pt x="27" y="57"/>
                    <a:pt x="23" y="53"/>
                    <a:pt x="19" y="49"/>
                  </a:cubicBezTo>
                  <a:cubicBezTo>
                    <a:pt x="17" y="51"/>
                    <a:pt x="13" y="52"/>
                    <a:pt x="11" y="54"/>
                  </a:cubicBezTo>
                  <a:cubicBezTo>
                    <a:pt x="21" y="63"/>
                    <a:pt x="32" y="71"/>
                    <a:pt x="39" y="82"/>
                  </a:cubicBezTo>
                  <a:cubicBezTo>
                    <a:pt x="50" y="75"/>
                    <a:pt x="60" y="68"/>
                    <a:pt x="68" y="58"/>
                  </a:cubicBezTo>
                  <a:cubicBezTo>
                    <a:pt x="61" y="47"/>
                    <a:pt x="50" y="40"/>
                    <a:pt x="4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3140" y="1159"/>
              <a:ext cx="30" cy="39"/>
            </a:xfrm>
            <a:custGeom>
              <a:avLst/>
              <a:gdLst>
                <a:gd name="T0" fmla="*/ 14 w 32"/>
                <a:gd name="T1" fmla="*/ 2 h 42"/>
                <a:gd name="T2" fmla="*/ 18 w 32"/>
                <a:gd name="T3" fmla="*/ 17 h 42"/>
                <a:gd name="T4" fmla="*/ 32 w 32"/>
                <a:gd name="T5" fmla="*/ 18 h 42"/>
                <a:gd name="T6" fmla="*/ 19 w 32"/>
                <a:gd name="T7" fmla="*/ 26 h 42"/>
                <a:gd name="T8" fmla="*/ 18 w 32"/>
                <a:gd name="T9" fmla="*/ 42 h 42"/>
                <a:gd name="T10" fmla="*/ 13 w 32"/>
                <a:gd name="T11" fmla="*/ 29 h 42"/>
                <a:gd name="T12" fmla="*/ 0 w 32"/>
                <a:gd name="T13" fmla="*/ 34 h 42"/>
                <a:gd name="T14" fmla="*/ 11 w 32"/>
                <a:gd name="T15" fmla="*/ 22 h 42"/>
                <a:gd name="T16" fmla="*/ 5 w 32"/>
                <a:gd name="T17" fmla="*/ 9 h 42"/>
                <a:gd name="T18" fmla="*/ 1 w 32"/>
                <a:gd name="T19" fmla="*/ 6 h 42"/>
                <a:gd name="T20" fmla="*/ 14 w 32"/>
                <a:gd name="T2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14" y="2"/>
                  </a:moveTo>
                  <a:cubicBezTo>
                    <a:pt x="16" y="7"/>
                    <a:pt x="16" y="12"/>
                    <a:pt x="18" y="17"/>
                  </a:cubicBezTo>
                  <a:cubicBezTo>
                    <a:pt x="20" y="15"/>
                    <a:pt x="32" y="13"/>
                    <a:pt x="32" y="18"/>
                  </a:cubicBezTo>
                  <a:cubicBezTo>
                    <a:pt x="32" y="22"/>
                    <a:pt x="21" y="24"/>
                    <a:pt x="19" y="26"/>
                  </a:cubicBezTo>
                  <a:cubicBezTo>
                    <a:pt x="19" y="29"/>
                    <a:pt x="20" y="42"/>
                    <a:pt x="18" y="42"/>
                  </a:cubicBezTo>
                  <a:cubicBezTo>
                    <a:pt x="15" y="42"/>
                    <a:pt x="15" y="30"/>
                    <a:pt x="13" y="29"/>
                  </a:cubicBezTo>
                  <a:cubicBezTo>
                    <a:pt x="8" y="30"/>
                    <a:pt x="5" y="35"/>
                    <a:pt x="0" y="34"/>
                  </a:cubicBezTo>
                  <a:cubicBezTo>
                    <a:pt x="2" y="29"/>
                    <a:pt x="8" y="26"/>
                    <a:pt x="11" y="22"/>
                  </a:cubicBezTo>
                  <a:cubicBezTo>
                    <a:pt x="10" y="19"/>
                    <a:pt x="8" y="11"/>
                    <a:pt x="5" y="9"/>
                  </a:cubicBezTo>
                  <a:cubicBezTo>
                    <a:pt x="4" y="7"/>
                    <a:pt x="1" y="8"/>
                    <a:pt x="1" y="6"/>
                  </a:cubicBezTo>
                  <a:cubicBezTo>
                    <a:pt x="1" y="2"/>
                    <a:pt x="11" y="0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3190" y="1168"/>
              <a:ext cx="93" cy="122"/>
            </a:xfrm>
            <a:custGeom>
              <a:avLst/>
              <a:gdLst>
                <a:gd name="T0" fmla="*/ 58 w 101"/>
                <a:gd name="T1" fmla="*/ 59 h 133"/>
                <a:gd name="T2" fmla="*/ 95 w 101"/>
                <a:gd name="T3" fmla="*/ 86 h 133"/>
                <a:gd name="T4" fmla="*/ 96 w 101"/>
                <a:gd name="T5" fmla="*/ 104 h 133"/>
                <a:gd name="T6" fmla="*/ 88 w 101"/>
                <a:gd name="T7" fmla="*/ 105 h 133"/>
                <a:gd name="T8" fmla="*/ 69 w 101"/>
                <a:gd name="T9" fmla="*/ 110 h 133"/>
                <a:gd name="T10" fmla="*/ 80 w 101"/>
                <a:gd name="T11" fmla="*/ 93 h 133"/>
                <a:gd name="T12" fmla="*/ 69 w 101"/>
                <a:gd name="T13" fmla="*/ 78 h 133"/>
                <a:gd name="T14" fmla="*/ 53 w 101"/>
                <a:gd name="T15" fmla="*/ 69 h 133"/>
                <a:gd name="T16" fmla="*/ 35 w 101"/>
                <a:gd name="T17" fmla="*/ 110 h 133"/>
                <a:gd name="T18" fmla="*/ 16 w 101"/>
                <a:gd name="T19" fmla="*/ 132 h 133"/>
                <a:gd name="T20" fmla="*/ 23 w 101"/>
                <a:gd name="T21" fmla="*/ 116 h 133"/>
                <a:gd name="T22" fmla="*/ 45 w 101"/>
                <a:gd name="T23" fmla="*/ 68 h 133"/>
                <a:gd name="T24" fmla="*/ 31 w 101"/>
                <a:gd name="T25" fmla="*/ 69 h 133"/>
                <a:gd name="T26" fmla="*/ 38 w 101"/>
                <a:gd name="T27" fmla="*/ 59 h 133"/>
                <a:gd name="T28" fmla="*/ 34 w 101"/>
                <a:gd name="T29" fmla="*/ 48 h 133"/>
                <a:gd name="T30" fmla="*/ 28 w 101"/>
                <a:gd name="T31" fmla="*/ 39 h 133"/>
                <a:gd name="T32" fmla="*/ 20 w 101"/>
                <a:gd name="T33" fmla="*/ 56 h 133"/>
                <a:gd name="T34" fmla="*/ 18 w 101"/>
                <a:gd name="T35" fmla="*/ 66 h 133"/>
                <a:gd name="T36" fmla="*/ 14 w 101"/>
                <a:gd name="T37" fmla="*/ 80 h 133"/>
                <a:gd name="T38" fmla="*/ 0 w 101"/>
                <a:gd name="T39" fmla="*/ 84 h 133"/>
                <a:gd name="T40" fmla="*/ 9 w 101"/>
                <a:gd name="T41" fmla="*/ 67 h 133"/>
                <a:gd name="T42" fmla="*/ 17 w 101"/>
                <a:gd name="T43" fmla="*/ 40 h 133"/>
                <a:gd name="T44" fmla="*/ 30 w 101"/>
                <a:gd name="T45" fmla="*/ 24 h 133"/>
                <a:gd name="T46" fmla="*/ 42 w 101"/>
                <a:gd name="T47" fmla="*/ 23 h 133"/>
                <a:gd name="T48" fmla="*/ 42 w 101"/>
                <a:gd name="T49" fmla="*/ 57 h 133"/>
                <a:gd name="T50" fmla="*/ 50 w 101"/>
                <a:gd name="T51" fmla="*/ 57 h 133"/>
                <a:gd name="T52" fmla="*/ 65 w 101"/>
                <a:gd name="T53" fmla="*/ 23 h 133"/>
                <a:gd name="T54" fmla="*/ 73 w 101"/>
                <a:gd name="T55" fmla="*/ 7 h 133"/>
                <a:gd name="T56" fmla="*/ 87 w 101"/>
                <a:gd name="T57" fmla="*/ 1 h 133"/>
                <a:gd name="T58" fmla="*/ 83 w 101"/>
                <a:gd name="T59" fmla="*/ 18 h 133"/>
                <a:gd name="T60" fmla="*/ 58 w 101"/>
                <a:gd name="T61" fmla="*/ 5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133">
                  <a:moveTo>
                    <a:pt x="58" y="59"/>
                  </a:moveTo>
                  <a:cubicBezTo>
                    <a:pt x="71" y="65"/>
                    <a:pt x="87" y="72"/>
                    <a:pt x="95" y="86"/>
                  </a:cubicBezTo>
                  <a:cubicBezTo>
                    <a:pt x="97" y="90"/>
                    <a:pt x="101" y="102"/>
                    <a:pt x="96" y="104"/>
                  </a:cubicBezTo>
                  <a:cubicBezTo>
                    <a:pt x="94" y="105"/>
                    <a:pt x="91" y="105"/>
                    <a:pt x="88" y="105"/>
                  </a:cubicBezTo>
                  <a:cubicBezTo>
                    <a:pt x="81" y="106"/>
                    <a:pt x="74" y="110"/>
                    <a:pt x="69" y="110"/>
                  </a:cubicBezTo>
                  <a:cubicBezTo>
                    <a:pt x="71" y="103"/>
                    <a:pt x="80" y="101"/>
                    <a:pt x="80" y="93"/>
                  </a:cubicBezTo>
                  <a:cubicBezTo>
                    <a:pt x="81" y="87"/>
                    <a:pt x="74" y="82"/>
                    <a:pt x="69" y="78"/>
                  </a:cubicBezTo>
                  <a:cubicBezTo>
                    <a:pt x="64" y="75"/>
                    <a:pt x="58" y="72"/>
                    <a:pt x="53" y="69"/>
                  </a:cubicBezTo>
                  <a:cubicBezTo>
                    <a:pt x="47" y="81"/>
                    <a:pt x="40" y="96"/>
                    <a:pt x="35" y="110"/>
                  </a:cubicBezTo>
                  <a:cubicBezTo>
                    <a:pt x="32" y="120"/>
                    <a:pt x="30" y="133"/>
                    <a:pt x="16" y="132"/>
                  </a:cubicBezTo>
                  <a:cubicBezTo>
                    <a:pt x="17" y="126"/>
                    <a:pt x="20" y="121"/>
                    <a:pt x="23" y="116"/>
                  </a:cubicBezTo>
                  <a:cubicBezTo>
                    <a:pt x="30" y="100"/>
                    <a:pt x="37" y="84"/>
                    <a:pt x="45" y="68"/>
                  </a:cubicBezTo>
                  <a:cubicBezTo>
                    <a:pt x="39" y="67"/>
                    <a:pt x="35" y="71"/>
                    <a:pt x="31" y="69"/>
                  </a:cubicBezTo>
                  <a:cubicBezTo>
                    <a:pt x="29" y="63"/>
                    <a:pt x="35" y="61"/>
                    <a:pt x="38" y="59"/>
                  </a:cubicBezTo>
                  <a:cubicBezTo>
                    <a:pt x="37" y="55"/>
                    <a:pt x="35" y="52"/>
                    <a:pt x="34" y="48"/>
                  </a:cubicBezTo>
                  <a:cubicBezTo>
                    <a:pt x="33" y="46"/>
                    <a:pt x="31" y="39"/>
                    <a:pt x="28" y="39"/>
                  </a:cubicBezTo>
                  <a:cubicBezTo>
                    <a:pt x="23" y="38"/>
                    <a:pt x="21" y="51"/>
                    <a:pt x="20" y="56"/>
                  </a:cubicBezTo>
                  <a:cubicBezTo>
                    <a:pt x="19" y="60"/>
                    <a:pt x="19" y="63"/>
                    <a:pt x="18" y="66"/>
                  </a:cubicBezTo>
                  <a:cubicBezTo>
                    <a:pt x="17" y="71"/>
                    <a:pt x="16" y="77"/>
                    <a:pt x="14" y="80"/>
                  </a:cubicBezTo>
                  <a:cubicBezTo>
                    <a:pt x="11" y="83"/>
                    <a:pt x="5" y="86"/>
                    <a:pt x="0" y="84"/>
                  </a:cubicBezTo>
                  <a:cubicBezTo>
                    <a:pt x="1" y="77"/>
                    <a:pt x="7" y="74"/>
                    <a:pt x="9" y="67"/>
                  </a:cubicBezTo>
                  <a:cubicBezTo>
                    <a:pt x="12" y="59"/>
                    <a:pt x="14" y="49"/>
                    <a:pt x="17" y="40"/>
                  </a:cubicBezTo>
                  <a:cubicBezTo>
                    <a:pt x="19" y="30"/>
                    <a:pt x="21" y="28"/>
                    <a:pt x="30" y="24"/>
                  </a:cubicBezTo>
                  <a:cubicBezTo>
                    <a:pt x="34" y="22"/>
                    <a:pt x="39" y="20"/>
                    <a:pt x="42" y="23"/>
                  </a:cubicBezTo>
                  <a:cubicBezTo>
                    <a:pt x="41" y="33"/>
                    <a:pt x="41" y="45"/>
                    <a:pt x="42" y="57"/>
                  </a:cubicBezTo>
                  <a:cubicBezTo>
                    <a:pt x="44" y="57"/>
                    <a:pt x="48" y="56"/>
                    <a:pt x="50" y="57"/>
                  </a:cubicBezTo>
                  <a:cubicBezTo>
                    <a:pt x="54" y="48"/>
                    <a:pt x="60" y="34"/>
                    <a:pt x="65" y="23"/>
                  </a:cubicBezTo>
                  <a:cubicBezTo>
                    <a:pt x="67" y="16"/>
                    <a:pt x="68" y="10"/>
                    <a:pt x="73" y="7"/>
                  </a:cubicBezTo>
                  <a:cubicBezTo>
                    <a:pt x="76" y="5"/>
                    <a:pt x="84" y="0"/>
                    <a:pt x="87" y="1"/>
                  </a:cubicBezTo>
                  <a:cubicBezTo>
                    <a:pt x="95" y="2"/>
                    <a:pt x="85" y="15"/>
                    <a:pt x="83" y="18"/>
                  </a:cubicBezTo>
                  <a:cubicBezTo>
                    <a:pt x="74" y="31"/>
                    <a:pt x="66" y="45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3164" y="1179"/>
              <a:ext cx="31" cy="37"/>
            </a:xfrm>
            <a:custGeom>
              <a:avLst/>
              <a:gdLst>
                <a:gd name="T0" fmla="*/ 14 w 33"/>
                <a:gd name="T1" fmla="*/ 1 h 40"/>
                <a:gd name="T2" fmla="*/ 17 w 33"/>
                <a:gd name="T3" fmla="*/ 12 h 40"/>
                <a:gd name="T4" fmla="*/ 33 w 33"/>
                <a:gd name="T5" fmla="*/ 12 h 40"/>
                <a:gd name="T6" fmla="*/ 19 w 33"/>
                <a:gd name="T7" fmla="*/ 20 h 40"/>
                <a:gd name="T8" fmla="*/ 19 w 33"/>
                <a:gd name="T9" fmla="*/ 40 h 40"/>
                <a:gd name="T10" fmla="*/ 16 w 33"/>
                <a:gd name="T11" fmla="*/ 31 h 40"/>
                <a:gd name="T12" fmla="*/ 13 w 33"/>
                <a:gd name="T13" fmla="*/ 22 h 40"/>
                <a:gd name="T14" fmla="*/ 0 w 33"/>
                <a:gd name="T15" fmla="*/ 25 h 40"/>
                <a:gd name="T16" fmla="*/ 10 w 33"/>
                <a:gd name="T17" fmla="*/ 17 h 40"/>
                <a:gd name="T18" fmla="*/ 1 w 33"/>
                <a:gd name="T19" fmla="*/ 5 h 40"/>
                <a:gd name="T20" fmla="*/ 14 w 33"/>
                <a:gd name="T21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40">
                  <a:moveTo>
                    <a:pt x="14" y="1"/>
                  </a:moveTo>
                  <a:cubicBezTo>
                    <a:pt x="15" y="4"/>
                    <a:pt x="15" y="9"/>
                    <a:pt x="17" y="12"/>
                  </a:cubicBezTo>
                  <a:cubicBezTo>
                    <a:pt x="19" y="8"/>
                    <a:pt x="33" y="7"/>
                    <a:pt x="33" y="12"/>
                  </a:cubicBezTo>
                  <a:cubicBezTo>
                    <a:pt x="33" y="17"/>
                    <a:pt x="21" y="17"/>
                    <a:pt x="19" y="20"/>
                  </a:cubicBezTo>
                  <a:cubicBezTo>
                    <a:pt x="19" y="26"/>
                    <a:pt x="22" y="35"/>
                    <a:pt x="19" y="40"/>
                  </a:cubicBezTo>
                  <a:cubicBezTo>
                    <a:pt x="17" y="38"/>
                    <a:pt x="17" y="34"/>
                    <a:pt x="16" y="31"/>
                  </a:cubicBezTo>
                  <a:cubicBezTo>
                    <a:pt x="15" y="28"/>
                    <a:pt x="14" y="25"/>
                    <a:pt x="13" y="22"/>
                  </a:cubicBezTo>
                  <a:cubicBezTo>
                    <a:pt x="9" y="22"/>
                    <a:pt x="5" y="28"/>
                    <a:pt x="0" y="25"/>
                  </a:cubicBezTo>
                  <a:cubicBezTo>
                    <a:pt x="3" y="21"/>
                    <a:pt x="7" y="20"/>
                    <a:pt x="10" y="17"/>
                  </a:cubicBezTo>
                  <a:cubicBezTo>
                    <a:pt x="9" y="12"/>
                    <a:pt x="6" y="8"/>
                    <a:pt x="1" y="5"/>
                  </a:cubicBezTo>
                  <a:cubicBezTo>
                    <a:pt x="3" y="1"/>
                    <a:pt x="8" y="0"/>
                    <a:pt x="1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7" name="Freeform 17"/>
            <p:cNvSpPr>
              <a:spLocks noEditPoints="1"/>
            </p:cNvSpPr>
            <p:nvPr/>
          </p:nvSpPr>
          <p:spPr bwMode="auto">
            <a:xfrm>
              <a:off x="3947" y="1197"/>
              <a:ext cx="88" cy="114"/>
            </a:xfrm>
            <a:custGeom>
              <a:avLst/>
              <a:gdLst>
                <a:gd name="T0" fmla="*/ 65 w 95"/>
                <a:gd name="T1" fmla="*/ 7 h 123"/>
                <a:gd name="T2" fmla="*/ 66 w 95"/>
                <a:gd name="T3" fmla="*/ 21 h 123"/>
                <a:gd name="T4" fmla="*/ 77 w 95"/>
                <a:gd name="T5" fmla="*/ 31 h 123"/>
                <a:gd name="T6" fmla="*/ 90 w 95"/>
                <a:gd name="T7" fmla="*/ 55 h 123"/>
                <a:gd name="T8" fmla="*/ 80 w 95"/>
                <a:gd name="T9" fmla="*/ 54 h 123"/>
                <a:gd name="T10" fmla="*/ 54 w 95"/>
                <a:gd name="T11" fmla="*/ 57 h 123"/>
                <a:gd name="T12" fmla="*/ 69 w 95"/>
                <a:gd name="T13" fmla="*/ 107 h 123"/>
                <a:gd name="T14" fmla="*/ 75 w 95"/>
                <a:gd name="T15" fmla="*/ 123 h 123"/>
                <a:gd name="T16" fmla="*/ 66 w 95"/>
                <a:gd name="T17" fmla="*/ 119 h 123"/>
                <a:gd name="T18" fmla="*/ 59 w 95"/>
                <a:gd name="T19" fmla="*/ 112 h 123"/>
                <a:gd name="T20" fmla="*/ 46 w 95"/>
                <a:gd name="T21" fmla="*/ 98 h 123"/>
                <a:gd name="T22" fmla="*/ 45 w 95"/>
                <a:gd name="T23" fmla="*/ 56 h 123"/>
                <a:gd name="T24" fmla="*/ 7 w 95"/>
                <a:gd name="T25" fmla="*/ 36 h 123"/>
                <a:gd name="T26" fmla="*/ 0 w 95"/>
                <a:gd name="T27" fmla="*/ 25 h 123"/>
                <a:gd name="T28" fmla="*/ 5 w 95"/>
                <a:gd name="T29" fmla="*/ 27 h 123"/>
                <a:gd name="T30" fmla="*/ 45 w 95"/>
                <a:gd name="T31" fmla="*/ 47 h 123"/>
                <a:gd name="T32" fmla="*/ 47 w 95"/>
                <a:gd name="T33" fmla="*/ 21 h 123"/>
                <a:gd name="T34" fmla="*/ 1 w 95"/>
                <a:gd name="T35" fmla="*/ 0 h 123"/>
                <a:gd name="T36" fmla="*/ 2 w 95"/>
                <a:gd name="T37" fmla="*/ 0 h 123"/>
                <a:gd name="T38" fmla="*/ 58 w 95"/>
                <a:gd name="T39" fmla="*/ 10 h 123"/>
                <a:gd name="T40" fmla="*/ 65 w 95"/>
                <a:gd name="T41" fmla="*/ 7 h 123"/>
                <a:gd name="T42" fmla="*/ 53 w 95"/>
                <a:gd name="T43" fmla="*/ 47 h 123"/>
                <a:gd name="T44" fmla="*/ 66 w 95"/>
                <a:gd name="T45" fmla="*/ 45 h 123"/>
                <a:gd name="T46" fmla="*/ 76 w 95"/>
                <a:gd name="T47" fmla="*/ 40 h 123"/>
                <a:gd name="T48" fmla="*/ 69 w 95"/>
                <a:gd name="T49" fmla="*/ 33 h 123"/>
                <a:gd name="T50" fmla="*/ 58 w 95"/>
                <a:gd name="T51" fmla="*/ 22 h 123"/>
                <a:gd name="T52" fmla="*/ 52 w 95"/>
                <a:gd name="T53" fmla="*/ 21 h 123"/>
                <a:gd name="T54" fmla="*/ 53 w 95"/>
                <a:gd name="T55" fmla="*/ 4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23">
                  <a:moveTo>
                    <a:pt x="65" y="7"/>
                  </a:moveTo>
                  <a:cubicBezTo>
                    <a:pt x="69" y="9"/>
                    <a:pt x="69" y="18"/>
                    <a:pt x="66" y="21"/>
                  </a:cubicBezTo>
                  <a:cubicBezTo>
                    <a:pt x="69" y="25"/>
                    <a:pt x="72" y="28"/>
                    <a:pt x="77" y="31"/>
                  </a:cubicBezTo>
                  <a:cubicBezTo>
                    <a:pt x="84" y="37"/>
                    <a:pt x="95" y="41"/>
                    <a:pt x="90" y="55"/>
                  </a:cubicBezTo>
                  <a:cubicBezTo>
                    <a:pt x="86" y="56"/>
                    <a:pt x="83" y="54"/>
                    <a:pt x="80" y="54"/>
                  </a:cubicBezTo>
                  <a:cubicBezTo>
                    <a:pt x="71" y="54"/>
                    <a:pt x="63" y="57"/>
                    <a:pt x="54" y="57"/>
                  </a:cubicBezTo>
                  <a:cubicBezTo>
                    <a:pt x="56" y="76"/>
                    <a:pt x="63" y="92"/>
                    <a:pt x="69" y="107"/>
                  </a:cubicBezTo>
                  <a:cubicBezTo>
                    <a:pt x="71" y="112"/>
                    <a:pt x="74" y="117"/>
                    <a:pt x="75" y="123"/>
                  </a:cubicBezTo>
                  <a:cubicBezTo>
                    <a:pt x="72" y="123"/>
                    <a:pt x="69" y="120"/>
                    <a:pt x="66" y="119"/>
                  </a:cubicBezTo>
                  <a:cubicBezTo>
                    <a:pt x="64" y="117"/>
                    <a:pt x="61" y="114"/>
                    <a:pt x="59" y="112"/>
                  </a:cubicBezTo>
                  <a:cubicBezTo>
                    <a:pt x="55" y="109"/>
                    <a:pt x="49" y="103"/>
                    <a:pt x="46" y="98"/>
                  </a:cubicBezTo>
                  <a:cubicBezTo>
                    <a:pt x="41" y="87"/>
                    <a:pt x="47" y="71"/>
                    <a:pt x="45" y="56"/>
                  </a:cubicBezTo>
                  <a:cubicBezTo>
                    <a:pt x="30" y="53"/>
                    <a:pt x="17" y="46"/>
                    <a:pt x="7" y="36"/>
                  </a:cubicBezTo>
                  <a:cubicBezTo>
                    <a:pt x="4" y="33"/>
                    <a:pt x="0" y="29"/>
                    <a:pt x="0" y="25"/>
                  </a:cubicBezTo>
                  <a:cubicBezTo>
                    <a:pt x="2" y="24"/>
                    <a:pt x="4" y="26"/>
                    <a:pt x="5" y="27"/>
                  </a:cubicBezTo>
                  <a:cubicBezTo>
                    <a:pt x="16" y="35"/>
                    <a:pt x="29" y="44"/>
                    <a:pt x="45" y="47"/>
                  </a:cubicBezTo>
                  <a:cubicBezTo>
                    <a:pt x="46" y="38"/>
                    <a:pt x="46" y="29"/>
                    <a:pt x="47" y="21"/>
                  </a:cubicBezTo>
                  <a:cubicBezTo>
                    <a:pt x="28" y="18"/>
                    <a:pt x="11" y="12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6" y="5"/>
                    <a:pt x="38" y="14"/>
                    <a:pt x="58" y="10"/>
                  </a:cubicBezTo>
                  <a:cubicBezTo>
                    <a:pt x="60" y="9"/>
                    <a:pt x="62" y="7"/>
                    <a:pt x="65" y="7"/>
                  </a:cubicBezTo>
                  <a:close/>
                  <a:moveTo>
                    <a:pt x="53" y="47"/>
                  </a:moveTo>
                  <a:cubicBezTo>
                    <a:pt x="57" y="47"/>
                    <a:pt x="61" y="46"/>
                    <a:pt x="66" y="45"/>
                  </a:cubicBezTo>
                  <a:cubicBezTo>
                    <a:pt x="69" y="44"/>
                    <a:pt x="75" y="43"/>
                    <a:pt x="76" y="40"/>
                  </a:cubicBezTo>
                  <a:cubicBezTo>
                    <a:pt x="76" y="37"/>
                    <a:pt x="71" y="35"/>
                    <a:pt x="69" y="33"/>
                  </a:cubicBezTo>
                  <a:cubicBezTo>
                    <a:pt x="63" y="29"/>
                    <a:pt x="61" y="26"/>
                    <a:pt x="58" y="22"/>
                  </a:cubicBezTo>
                  <a:cubicBezTo>
                    <a:pt x="56" y="21"/>
                    <a:pt x="54" y="21"/>
                    <a:pt x="52" y="21"/>
                  </a:cubicBezTo>
                  <a:cubicBezTo>
                    <a:pt x="52" y="30"/>
                    <a:pt x="52" y="39"/>
                    <a:pt x="5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3049" y="1364"/>
              <a:ext cx="146" cy="147"/>
            </a:xfrm>
            <a:custGeom>
              <a:avLst/>
              <a:gdLst>
                <a:gd name="T0" fmla="*/ 78 w 158"/>
                <a:gd name="T1" fmla="*/ 0 h 159"/>
                <a:gd name="T2" fmla="*/ 95 w 158"/>
                <a:gd name="T3" fmla="*/ 41 h 159"/>
                <a:gd name="T4" fmla="*/ 135 w 158"/>
                <a:gd name="T5" fmla="*/ 23 h 159"/>
                <a:gd name="T6" fmla="*/ 117 w 158"/>
                <a:gd name="T7" fmla="*/ 63 h 159"/>
                <a:gd name="T8" fmla="*/ 158 w 158"/>
                <a:gd name="T9" fmla="*/ 79 h 159"/>
                <a:gd name="T10" fmla="*/ 117 w 158"/>
                <a:gd name="T11" fmla="*/ 95 h 159"/>
                <a:gd name="T12" fmla="*/ 134 w 158"/>
                <a:gd name="T13" fmla="*/ 135 h 159"/>
                <a:gd name="T14" fmla="*/ 95 w 158"/>
                <a:gd name="T15" fmla="*/ 118 h 159"/>
                <a:gd name="T16" fmla="*/ 79 w 158"/>
                <a:gd name="T17" fmla="*/ 159 h 159"/>
                <a:gd name="T18" fmla="*/ 63 w 158"/>
                <a:gd name="T19" fmla="*/ 118 h 159"/>
                <a:gd name="T20" fmla="*/ 23 w 158"/>
                <a:gd name="T21" fmla="*/ 135 h 159"/>
                <a:gd name="T22" fmla="*/ 40 w 158"/>
                <a:gd name="T23" fmla="*/ 96 h 159"/>
                <a:gd name="T24" fmla="*/ 0 w 158"/>
                <a:gd name="T25" fmla="*/ 80 h 159"/>
                <a:gd name="T26" fmla="*/ 40 w 158"/>
                <a:gd name="T27" fmla="*/ 63 h 159"/>
                <a:gd name="T28" fmla="*/ 23 w 158"/>
                <a:gd name="T29" fmla="*/ 23 h 159"/>
                <a:gd name="T30" fmla="*/ 62 w 158"/>
                <a:gd name="T31" fmla="*/ 41 h 159"/>
                <a:gd name="T32" fmla="*/ 78 w 158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159">
                  <a:moveTo>
                    <a:pt x="78" y="0"/>
                  </a:moveTo>
                  <a:cubicBezTo>
                    <a:pt x="84" y="13"/>
                    <a:pt x="89" y="27"/>
                    <a:pt x="95" y="41"/>
                  </a:cubicBezTo>
                  <a:cubicBezTo>
                    <a:pt x="108" y="35"/>
                    <a:pt x="121" y="29"/>
                    <a:pt x="135" y="23"/>
                  </a:cubicBezTo>
                  <a:cubicBezTo>
                    <a:pt x="129" y="36"/>
                    <a:pt x="123" y="50"/>
                    <a:pt x="117" y="63"/>
                  </a:cubicBezTo>
                  <a:cubicBezTo>
                    <a:pt x="130" y="69"/>
                    <a:pt x="144" y="74"/>
                    <a:pt x="158" y="79"/>
                  </a:cubicBezTo>
                  <a:cubicBezTo>
                    <a:pt x="145" y="85"/>
                    <a:pt x="131" y="90"/>
                    <a:pt x="117" y="95"/>
                  </a:cubicBezTo>
                  <a:cubicBezTo>
                    <a:pt x="123" y="109"/>
                    <a:pt x="129" y="122"/>
                    <a:pt x="134" y="135"/>
                  </a:cubicBezTo>
                  <a:cubicBezTo>
                    <a:pt x="121" y="130"/>
                    <a:pt x="108" y="124"/>
                    <a:pt x="95" y="118"/>
                  </a:cubicBezTo>
                  <a:cubicBezTo>
                    <a:pt x="89" y="131"/>
                    <a:pt x="84" y="145"/>
                    <a:pt x="79" y="159"/>
                  </a:cubicBezTo>
                  <a:cubicBezTo>
                    <a:pt x="73" y="145"/>
                    <a:pt x="68" y="131"/>
                    <a:pt x="63" y="118"/>
                  </a:cubicBezTo>
                  <a:cubicBezTo>
                    <a:pt x="49" y="124"/>
                    <a:pt x="36" y="130"/>
                    <a:pt x="23" y="135"/>
                  </a:cubicBezTo>
                  <a:cubicBezTo>
                    <a:pt x="28" y="122"/>
                    <a:pt x="34" y="109"/>
                    <a:pt x="40" y="96"/>
                  </a:cubicBezTo>
                  <a:cubicBezTo>
                    <a:pt x="27" y="90"/>
                    <a:pt x="13" y="85"/>
                    <a:pt x="0" y="80"/>
                  </a:cubicBezTo>
                  <a:cubicBezTo>
                    <a:pt x="13" y="74"/>
                    <a:pt x="27" y="69"/>
                    <a:pt x="40" y="63"/>
                  </a:cubicBezTo>
                  <a:cubicBezTo>
                    <a:pt x="34" y="50"/>
                    <a:pt x="28" y="37"/>
                    <a:pt x="23" y="23"/>
                  </a:cubicBezTo>
                  <a:cubicBezTo>
                    <a:pt x="36" y="29"/>
                    <a:pt x="49" y="35"/>
                    <a:pt x="62" y="41"/>
                  </a:cubicBezTo>
                  <a:cubicBezTo>
                    <a:pt x="68" y="28"/>
                    <a:pt x="73" y="14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89" name="Freeform 19"/>
            <p:cNvSpPr/>
            <p:nvPr/>
          </p:nvSpPr>
          <p:spPr bwMode="auto">
            <a:xfrm>
              <a:off x="4051" y="1364"/>
              <a:ext cx="147" cy="147"/>
            </a:xfrm>
            <a:custGeom>
              <a:avLst/>
              <a:gdLst>
                <a:gd name="T0" fmla="*/ 79 w 159"/>
                <a:gd name="T1" fmla="*/ 0 h 159"/>
                <a:gd name="T2" fmla="*/ 95 w 159"/>
                <a:gd name="T3" fmla="*/ 41 h 159"/>
                <a:gd name="T4" fmla="*/ 135 w 159"/>
                <a:gd name="T5" fmla="*/ 23 h 159"/>
                <a:gd name="T6" fmla="*/ 118 w 159"/>
                <a:gd name="T7" fmla="*/ 63 h 159"/>
                <a:gd name="T8" fmla="*/ 159 w 159"/>
                <a:gd name="T9" fmla="*/ 79 h 159"/>
                <a:gd name="T10" fmla="*/ 118 w 159"/>
                <a:gd name="T11" fmla="*/ 95 h 159"/>
                <a:gd name="T12" fmla="*/ 135 w 159"/>
                <a:gd name="T13" fmla="*/ 135 h 159"/>
                <a:gd name="T14" fmla="*/ 96 w 159"/>
                <a:gd name="T15" fmla="*/ 118 h 159"/>
                <a:gd name="T16" fmla="*/ 80 w 159"/>
                <a:gd name="T17" fmla="*/ 159 h 159"/>
                <a:gd name="T18" fmla="*/ 63 w 159"/>
                <a:gd name="T19" fmla="*/ 118 h 159"/>
                <a:gd name="T20" fmla="*/ 24 w 159"/>
                <a:gd name="T21" fmla="*/ 135 h 159"/>
                <a:gd name="T22" fmla="*/ 41 w 159"/>
                <a:gd name="T23" fmla="*/ 96 h 159"/>
                <a:gd name="T24" fmla="*/ 0 w 159"/>
                <a:gd name="T25" fmla="*/ 80 h 159"/>
                <a:gd name="T26" fmla="*/ 41 w 159"/>
                <a:gd name="T27" fmla="*/ 63 h 159"/>
                <a:gd name="T28" fmla="*/ 24 w 159"/>
                <a:gd name="T29" fmla="*/ 23 h 159"/>
                <a:gd name="T30" fmla="*/ 63 w 159"/>
                <a:gd name="T31" fmla="*/ 41 h 159"/>
                <a:gd name="T32" fmla="*/ 79 w 159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" h="159">
                  <a:moveTo>
                    <a:pt x="79" y="0"/>
                  </a:moveTo>
                  <a:cubicBezTo>
                    <a:pt x="85" y="13"/>
                    <a:pt x="90" y="27"/>
                    <a:pt x="95" y="41"/>
                  </a:cubicBezTo>
                  <a:cubicBezTo>
                    <a:pt x="109" y="35"/>
                    <a:pt x="122" y="29"/>
                    <a:pt x="135" y="23"/>
                  </a:cubicBezTo>
                  <a:cubicBezTo>
                    <a:pt x="130" y="37"/>
                    <a:pt x="124" y="50"/>
                    <a:pt x="118" y="63"/>
                  </a:cubicBezTo>
                  <a:cubicBezTo>
                    <a:pt x="131" y="69"/>
                    <a:pt x="145" y="74"/>
                    <a:pt x="159" y="79"/>
                  </a:cubicBezTo>
                  <a:cubicBezTo>
                    <a:pt x="146" y="85"/>
                    <a:pt x="132" y="90"/>
                    <a:pt x="118" y="95"/>
                  </a:cubicBezTo>
                  <a:cubicBezTo>
                    <a:pt x="124" y="109"/>
                    <a:pt x="130" y="122"/>
                    <a:pt x="135" y="135"/>
                  </a:cubicBezTo>
                  <a:cubicBezTo>
                    <a:pt x="122" y="130"/>
                    <a:pt x="109" y="124"/>
                    <a:pt x="96" y="118"/>
                  </a:cubicBezTo>
                  <a:cubicBezTo>
                    <a:pt x="90" y="131"/>
                    <a:pt x="85" y="145"/>
                    <a:pt x="80" y="159"/>
                  </a:cubicBezTo>
                  <a:cubicBezTo>
                    <a:pt x="74" y="145"/>
                    <a:pt x="69" y="131"/>
                    <a:pt x="63" y="118"/>
                  </a:cubicBezTo>
                  <a:cubicBezTo>
                    <a:pt x="50" y="124"/>
                    <a:pt x="37" y="130"/>
                    <a:pt x="24" y="135"/>
                  </a:cubicBezTo>
                  <a:cubicBezTo>
                    <a:pt x="29" y="122"/>
                    <a:pt x="35" y="109"/>
                    <a:pt x="41" y="96"/>
                  </a:cubicBezTo>
                  <a:cubicBezTo>
                    <a:pt x="28" y="90"/>
                    <a:pt x="14" y="85"/>
                    <a:pt x="0" y="80"/>
                  </a:cubicBezTo>
                  <a:cubicBezTo>
                    <a:pt x="13" y="74"/>
                    <a:pt x="27" y="69"/>
                    <a:pt x="41" y="63"/>
                  </a:cubicBezTo>
                  <a:cubicBezTo>
                    <a:pt x="35" y="50"/>
                    <a:pt x="29" y="37"/>
                    <a:pt x="24" y="23"/>
                  </a:cubicBezTo>
                  <a:cubicBezTo>
                    <a:pt x="37" y="29"/>
                    <a:pt x="50" y="35"/>
                    <a:pt x="63" y="41"/>
                  </a:cubicBezTo>
                  <a:cubicBezTo>
                    <a:pt x="69" y="28"/>
                    <a:pt x="74" y="14"/>
                    <a:pt x="7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0" name="Freeform 20"/>
            <p:cNvSpPr>
              <a:spLocks noEditPoints="1"/>
            </p:cNvSpPr>
            <p:nvPr/>
          </p:nvSpPr>
          <p:spPr bwMode="auto">
            <a:xfrm>
              <a:off x="3279" y="1453"/>
              <a:ext cx="686" cy="365"/>
            </a:xfrm>
            <a:custGeom>
              <a:avLst/>
              <a:gdLst>
                <a:gd name="T0" fmla="*/ 173 w 744"/>
                <a:gd name="T1" fmla="*/ 171 h 395"/>
                <a:gd name="T2" fmla="*/ 155 w 744"/>
                <a:gd name="T3" fmla="*/ 238 h 395"/>
                <a:gd name="T4" fmla="*/ 576 w 744"/>
                <a:gd name="T5" fmla="*/ 274 h 395"/>
                <a:gd name="T6" fmla="*/ 565 w 744"/>
                <a:gd name="T7" fmla="*/ 200 h 395"/>
                <a:gd name="T8" fmla="*/ 654 w 744"/>
                <a:gd name="T9" fmla="*/ 147 h 395"/>
                <a:gd name="T10" fmla="*/ 637 w 744"/>
                <a:gd name="T11" fmla="*/ 0 h 395"/>
                <a:gd name="T12" fmla="*/ 736 w 744"/>
                <a:gd name="T13" fmla="*/ 25 h 395"/>
                <a:gd name="T14" fmla="*/ 723 w 744"/>
                <a:gd name="T15" fmla="*/ 112 h 395"/>
                <a:gd name="T16" fmla="*/ 714 w 744"/>
                <a:gd name="T17" fmla="*/ 207 h 395"/>
                <a:gd name="T18" fmla="*/ 679 w 744"/>
                <a:gd name="T19" fmla="*/ 297 h 395"/>
                <a:gd name="T20" fmla="*/ 613 w 744"/>
                <a:gd name="T21" fmla="*/ 331 h 395"/>
                <a:gd name="T22" fmla="*/ 558 w 744"/>
                <a:gd name="T23" fmla="*/ 392 h 395"/>
                <a:gd name="T24" fmla="*/ 193 w 744"/>
                <a:gd name="T25" fmla="*/ 390 h 395"/>
                <a:gd name="T26" fmla="*/ 132 w 744"/>
                <a:gd name="T27" fmla="*/ 336 h 395"/>
                <a:gd name="T28" fmla="*/ 83 w 744"/>
                <a:gd name="T29" fmla="*/ 316 h 395"/>
                <a:gd name="T30" fmla="*/ 65 w 744"/>
                <a:gd name="T31" fmla="*/ 260 h 395"/>
                <a:gd name="T32" fmla="*/ 2 w 744"/>
                <a:gd name="T33" fmla="*/ 151 h 395"/>
                <a:gd name="T34" fmla="*/ 21 w 744"/>
                <a:gd name="T35" fmla="*/ 99 h 395"/>
                <a:gd name="T36" fmla="*/ 12 w 744"/>
                <a:gd name="T37" fmla="*/ 48 h 395"/>
                <a:gd name="T38" fmla="*/ 106 w 744"/>
                <a:gd name="T39" fmla="*/ 0 h 395"/>
                <a:gd name="T40" fmla="*/ 92 w 744"/>
                <a:gd name="T41" fmla="*/ 109 h 395"/>
                <a:gd name="T42" fmla="*/ 15 w 744"/>
                <a:gd name="T43" fmla="*/ 33 h 395"/>
                <a:gd name="T44" fmla="*/ 74 w 744"/>
                <a:gd name="T45" fmla="*/ 49 h 395"/>
                <a:gd name="T46" fmla="*/ 71 w 744"/>
                <a:gd name="T47" fmla="*/ 19 h 395"/>
                <a:gd name="T48" fmla="*/ 673 w 744"/>
                <a:gd name="T49" fmla="*/ 18 h 395"/>
                <a:gd name="T50" fmla="*/ 670 w 744"/>
                <a:gd name="T51" fmla="*/ 49 h 395"/>
                <a:gd name="T52" fmla="*/ 729 w 744"/>
                <a:gd name="T53" fmla="*/ 36 h 395"/>
                <a:gd name="T54" fmla="*/ 673 w 744"/>
                <a:gd name="T55" fmla="*/ 18 h 395"/>
                <a:gd name="T56" fmla="*/ 28 w 744"/>
                <a:gd name="T57" fmla="*/ 117 h 395"/>
                <a:gd name="T58" fmla="*/ 32 w 744"/>
                <a:gd name="T59" fmla="*/ 183 h 395"/>
                <a:gd name="T60" fmla="*/ 80 w 744"/>
                <a:gd name="T61" fmla="*/ 133 h 395"/>
                <a:gd name="T62" fmla="*/ 99 w 744"/>
                <a:gd name="T63" fmla="*/ 27 h 395"/>
                <a:gd name="T64" fmla="*/ 648 w 744"/>
                <a:gd name="T65" fmla="*/ 74 h 395"/>
                <a:gd name="T66" fmla="*/ 664 w 744"/>
                <a:gd name="T67" fmla="*/ 155 h 395"/>
                <a:gd name="T68" fmla="*/ 721 w 744"/>
                <a:gd name="T69" fmla="*/ 184 h 395"/>
                <a:gd name="T70" fmla="*/ 728 w 744"/>
                <a:gd name="T71" fmla="*/ 135 h 395"/>
                <a:gd name="T72" fmla="*/ 645 w 744"/>
                <a:gd name="T73" fmla="*/ 27 h 395"/>
                <a:gd name="T74" fmla="*/ 31 w 744"/>
                <a:gd name="T75" fmla="*/ 58 h 395"/>
                <a:gd name="T76" fmla="*/ 31 w 744"/>
                <a:gd name="T77" fmla="*/ 58 h 395"/>
                <a:gd name="T78" fmla="*/ 713 w 744"/>
                <a:gd name="T79" fmla="*/ 58 h 395"/>
                <a:gd name="T80" fmla="*/ 86 w 744"/>
                <a:gd name="T81" fmla="*/ 158 h 395"/>
                <a:gd name="T82" fmla="*/ 104 w 744"/>
                <a:gd name="T83" fmla="*/ 238 h 395"/>
                <a:gd name="T84" fmla="*/ 144 w 744"/>
                <a:gd name="T85" fmla="*/ 347 h 395"/>
                <a:gd name="T86" fmla="*/ 164 w 744"/>
                <a:gd name="T87" fmla="*/ 331 h 395"/>
                <a:gd name="T88" fmla="*/ 144 w 744"/>
                <a:gd name="T89" fmla="*/ 246 h 395"/>
                <a:gd name="T90" fmla="*/ 158 w 744"/>
                <a:gd name="T91" fmla="*/ 166 h 395"/>
                <a:gd name="T92" fmla="*/ 86 w 744"/>
                <a:gd name="T93" fmla="*/ 158 h 395"/>
                <a:gd name="T94" fmla="*/ 585 w 744"/>
                <a:gd name="T95" fmla="*/ 166 h 395"/>
                <a:gd name="T96" fmla="*/ 593 w 744"/>
                <a:gd name="T97" fmla="*/ 270 h 395"/>
                <a:gd name="T98" fmla="*/ 580 w 744"/>
                <a:gd name="T99" fmla="*/ 378 h 395"/>
                <a:gd name="T100" fmla="*/ 637 w 744"/>
                <a:gd name="T101" fmla="*/ 293 h 395"/>
                <a:gd name="T102" fmla="*/ 659 w 744"/>
                <a:gd name="T103" fmla="*/ 198 h 395"/>
                <a:gd name="T104" fmla="*/ 30 w 744"/>
                <a:gd name="T105" fmla="*/ 193 h 395"/>
                <a:gd name="T106" fmla="*/ 77 w 744"/>
                <a:gd name="T107" fmla="*/ 308 h 395"/>
                <a:gd name="T108" fmla="*/ 92 w 744"/>
                <a:gd name="T109" fmla="*/ 230 h 395"/>
                <a:gd name="T110" fmla="*/ 30 w 744"/>
                <a:gd name="T111" fmla="*/ 193 h 395"/>
                <a:gd name="T112" fmla="*/ 656 w 744"/>
                <a:gd name="T113" fmla="*/ 303 h 395"/>
                <a:gd name="T114" fmla="*/ 670 w 744"/>
                <a:gd name="T115" fmla="*/ 264 h 395"/>
                <a:gd name="T116" fmla="*/ 669 w 744"/>
                <a:gd name="T117" fmla="*/ 174 h 395"/>
                <a:gd name="T118" fmla="*/ 257 w 744"/>
                <a:gd name="T119" fmla="*/ 268 h 395"/>
                <a:gd name="T120" fmla="*/ 179 w 744"/>
                <a:gd name="T121" fmla="*/ 383 h 395"/>
                <a:gd name="T122" fmla="*/ 543 w 744"/>
                <a:gd name="T123" fmla="*/ 379 h 395"/>
                <a:gd name="T124" fmla="*/ 572 w 744"/>
                <a:gd name="T125" fmla="*/ 284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44" h="395">
                  <a:moveTo>
                    <a:pt x="90" y="147"/>
                  </a:moveTo>
                  <a:cubicBezTo>
                    <a:pt x="114" y="148"/>
                    <a:pt x="139" y="144"/>
                    <a:pt x="155" y="153"/>
                  </a:cubicBezTo>
                  <a:cubicBezTo>
                    <a:pt x="163" y="157"/>
                    <a:pt x="168" y="163"/>
                    <a:pt x="173" y="171"/>
                  </a:cubicBezTo>
                  <a:cubicBezTo>
                    <a:pt x="177" y="179"/>
                    <a:pt x="181" y="192"/>
                    <a:pt x="178" y="203"/>
                  </a:cubicBezTo>
                  <a:cubicBezTo>
                    <a:pt x="176" y="210"/>
                    <a:pt x="172" y="216"/>
                    <a:pt x="168" y="222"/>
                  </a:cubicBezTo>
                  <a:cubicBezTo>
                    <a:pt x="163" y="227"/>
                    <a:pt x="158" y="232"/>
                    <a:pt x="155" y="238"/>
                  </a:cubicBezTo>
                  <a:cubicBezTo>
                    <a:pt x="151" y="254"/>
                    <a:pt x="161" y="267"/>
                    <a:pt x="167" y="275"/>
                  </a:cubicBezTo>
                  <a:cubicBezTo>
                    <a:pt x="229" y="261"/>
                    <a:pt x="297" y="251"/>
                    <a:pt x="372" y="251"/>
                  </a:cubicBezTo>
                  <a:cubicBezTo>
                    <a:pt x="446" y="251"/>
                    <a:pt x="515" y="261"/>
                    <a:pt x="576" y="274"/>
                  </a:cubicBezTo>
                  <a:cubicBezTo>
                    <a:pt x="584" y="267"/>
                    <a:pt x="594" y="252"/>
                    <a:pt x="588" y="237"/>
                  </a:cubicBezTo>
                  <a:cubicBezTo>
                    <a:pt x="585" y="230"/>
                    <a:pt x="579" y="225"/>
                    <a:pt x="575" y="219"/>
                  </a:cubicBezTo>
                  <a:cubicBezTo>
                    <a:pt x="571" y="214"/>
                    <a:pt x="566" y="208"/>
                    <a:pt x="565" y="200"/>
                  </a:cubicBezTo>
                  <a:cubicBezTo>
                    <a:pt x="564" y="188"/>
                    <a:pt x="567" y="178"/>
                    <a:pt x="571" y="170"/>
                  </a:cubicBezTo>
                  <a:cubicBezTo>
                    <a:pt x="575" y="163"/>
                    <a:pt x="582" y="157"/>
                    <a:pt x="589" y="153"/>
                  </a:cubicBezTo>
                  <a:cubicBezTo>
                    <a:pt x="605" y="144"/>
                    <a:pt x="630" y="148"/>
                    <a:pt x="654" y="147"/>
                  </a:cubicBezTo>
                  <a:cubicBezTo>
                    <a:pt x="655" y="133"/>
                    <a:pt x="656" y="119"/>
                    <a:pt x="652" y="108"/>
                  </a:cubicBezTo>
                  <a:cubicBezTo>
                    <a:pt x="649" y="98"/>
                    <a:pt x="643" y="89"/>
                    <a:pt x="640" y="79"/>
                  </a:cubicBezTo>
                  <a:cubicBezTo>
                    <a:pt x="633" y="57"/>
                    <a:pt x="638" y="28"/>
                    <a:pt x="637" y="0"/>
                  </a:cubicBezTo>
                  <a:cubicBezTo>
                    <a:pt x="643" y="7"/>
                    <a:pt x="647" y="16"/>
                    <a:pt x="652" y="24"/>
                  </a:cubicBezTo>
                  <a:cubicBezTo>
                    <a:pt x="656" y="22"/>
                    <a:pt x="658" y="18"/>
                    <a:pt x="662" y="15"/>
                  </a:cubicBezTo>
                  <a:cubicBezTo>
                    <a:pt x="683" y="1"/>
                    <a:pt x="725" y="5"/>
                    <a:pt x="736" y="25"/>
                  </a:cubicBezTo>
                  <a:cubicBezTo>
                    <a:pt x="743" y="38"/>
                    <a:pt x="732" y="50"/>
                    <a:pt x="723" y="56"/>
                  </a:cubicBezTo>
                  <a:cubicBezTo>
                    <a:pt x="723" y="70"/>
                    <a:pt x="723" y="83"/>
                    <a:pt x="723" y="98"/>
                  </a:cubicBezTo>
                  <a:cubicBezTo>
                    <a:pt x="723" y="102"/>
                    <a:pt x="722" y="108"/>
                    <a:pt x="723" y="112"/>
                  </a:cubicBezTo>
                  <a:cubicBezTo>
                    <a:pt x="724" y="116"/>
                    <a:pt x="728" y="120"/>
                    <a:pt x="730" y="123"/>
                  </a:cubicBezTo>
                  <a:cubicBezTo>
                    <a:pt x="737" y="133"/>
                    <a:pt x="744" y="146"/>
                    <a:pt x="741" y="163"/>
                  </a:cubicBezTo>
                  <a:cubicBezTo>
                    <a:pt x="739" y="181"/>
                    <a:pt x="724" y="196"/>
                    <a:pt x="714" y="207"/>
                  </a:cubicBezTo>
                  <a:cubicBezTo>
                    <a:pt x="702" y="220"/>
                    <a:pt x="691" y="231"/>
                    <a:pt x="683" y="247"/>
                  </a:cubicBezTo>
                  <a:cubicBezTo>
                    <a:pt x="679" y="256"/>
                    <a:pt x="679" y="264"/>
                    <a:pt x="679" y="279"/>
                  </a:cubicBezTo>
                  <a:cubicBezTo>
                    <a:pt x="679" y="284"/>
                    <a:pt x="679" y="290"/>
                    <a:pt x="679" y="297"/>
                  </a:cubicBezTo>
                  <a:cubicBezTo>
                    <a:pt x="678" y="306"/>
                    <a:pt x="678" y="315"/>
                    <a:pt x="670" y="316"/>
                  </a:cubicBezTo>
                  <a:cubicBezTo>
                    <a:pt x="654" y="320"/>
                    <a:pt x="644" y="300"/>
                    <a:pt x="630" y="301"/>
                  </a:cubicBezTo>
                  <a:cubicBezTo>
                    <a:pt x="617" y="302"/>
                    <a:pt x="616" y="320"/>
                    <a:pt x="613" y="331"/>
                  </a:cubicBezTo>
                  <a:cubicBezTo>
                    <a:pt x="611" y="339"/>
                    <a:pt x="608" y="347"/>
                    <a:pt x="606" y="354"/>
                  </a:cubicBezTo>
                  <a:cubicBezTo>
                    <a:pt x="600" y="367"/>
                    <a:pt x="592" y="382"/>
                    <a:pt x="581" y="390"/>
                  </a:cubicBezTo>
                  <a:cubicBezTo>
                    <a:pt x="575" y="395"/>
                    <a:pt x="567" y="394"/>
                    <a:pt x="558" y="392"/>
                  </a:cubicBezTo>
                  <a:cubicBezTo>
                    <a:pt x="535" y="386"/>
                    <a:pt x="511" y="380"/>
                    <a:pt x="486" y="376"/>
                  </a:cubicBezTo>
                  <a:cubicBezTo>
                    <a:pt x="449" y="371"/>
                    <a:pt x="411" y="367"/>
                    <a:pt x="377" y="367"/>
                  </a:cubicBezTo>
                  <a:cubicBezTo>
                    <a:pt x="307" y="367"/>
                    <a:pt x="249" y="375"/>
                    <a:pt x="193" y="390"/>
                  </a:cubicBezTo>
                  <a:cubicBezTo>
                    <a:pt x="184" y="393"/>
                    <a:pt x="175" y="395"/>
                    <a:pt x="167" y="392"/>
                  </a:cubicBezTo>
                  <a:cubicBezTo>
                    <a:pt x="161" y="389"/>
                    <a:pt x="155" y="383"/>
                    <a:pt x="151" y="377"/>
                  </a:cubicBezTo>
                  <a:cubicBezTo>
                    <a:pt x="143" y="365"/>
                    <a:pt x="136" y="352"/>
                    <a:pt x="132" y="336"/>
                  </a:cubicBezTo>
                  <a:cubicBezTo>
                    <a:pt x="128" y="323"/>
                    <a:pt x="129" y="301"/>
                    <a:pt x="113" y="301"/>
                  </a:cubicBezTo>
                  <a:cubicBezTo>
                    <a:pt x="108" y="301"/>
                    <a:pt x="102" y="305"/>
                    <a:pt x="97" y="308"/>
                  </a:cubicBezTo>
                  <a:cubicBezTo>
                    <a:pt x="92" y="310"/>
                    <a:pt x="88" y="314"/>
                    <a:pt x="83" y="316"/>
                  </a:cubicBezTo>
                  <a:cubicBezTo>
                    <a:pt x="77" y="318"/>
                    <a:pt x="72" y="317"/>
                    <a:pt x="69" y="314"/>
                  </a:cubicBezTo>
                  <a:cubicBezTo>
                    <a:pt x="64" y="309"/>
                    <a:pt x="65" y="297"/>
                    <a:pt x="65" y="288"/>
                  </a:cubicBezTo>
                  <a:cubicBezTo>
                    <a:pt x="65" y="278"/>
                    <a:pt x="66" y="268"/>
                    <a:pt x="65" y="260"/>
                  </a:cubicBezTo>
                  <a:cubicBezTo>
                    <a:pt x="63" y="245"/>
                    <a:pt x="52" y="233"/>
                    <a:pt x="44" y="223"/>
                  </a:cubicBezTo>
                  <a:cubicBezTo>
                    <a:pt x="36" y="214"/>
                    <a:pt x="26" y="203"/>
                    <a:pt x="18" y="192"/>
                  </a:cubicBezTo>
                  <a:cubicBezTo>
                    <a:pt x="9" y="182"/>
                    <a:pt x="0" y="170"/>
                    <a:pt x="2" y="151"/>
                  </a:cubicBezTo>
                  <a:cubicBezTo>
                    <a:pt x="4" y="139"/>
                    <a:pt x="9" y="129"/>
                    <a:pt x="15" y="121"/>
                  </a:cubicBezTo>
                  <a:cubicBezTo>
                    <a:pt x="17" y="119"/>
                    <a:pt x="21" y="115"/>
                    <a:pt x="21" y="113"/>
                  </a:cubicBezTo>
                  <a:cubicBezTo>
                    <a:pt x="22" y="109"/>
                    <a:pt x="21" y="103"/>
                    <a:pt x="21" y="99"/>
                  </a:cubicBezTo>
                  <a:cubicBezTo>
                    <a:pt x="21" y="89"/>
                    <a:pt x="21" y="81"/>
                    <a:pt x="21" y="70"/>
                  </a:cubicBezTo>
                  <a:cubicBezTo>
                    <a:pt x="21" y="65"/>
                    <a:pt x="22" y="59"/>
                    <a:pt x="21" y="56"/>
                  </a:cubicBezTo>
                  <a:cubicBezTo>
                    <a:pt x="20" y="53"/>
                    <a:pt x="14" y="51"/>
                    <a:pt x="12" y="48"/>
                  </a:cubicBezTo>
                  <a:cubicBezTo>
                    <a:pt x="8" y="44"/>
                    <a:pt x="4" y="35"/>
                    <a:pt x="7" y="27"/>
                  </a:cubicBezTo>
                  <a:cubicBezTo>
                    <a:pt x="18" y="1"/>
                    <a:pt x="76" y="0"/>
                    <a:pt x="91" y="24"/>
                  </a:cubicBezTo>
                  <a:cubicBezTo>
                    <a:pt x="96" y="16"/>
                    <a:pt x="101" y="8"/>
                    <a:pt x="106" y="0"/>
                  </a:cubicBezTo>
                  <a:cubicBezTo>
                    <a:pt x="107" y="0"/>
                    <a:pt x="107" y="0"/>
                    <a:pt x="107" y="1"/>
                  </a:cubicBezTo>
                  <a:cubicBezTo>
                    <a:pt x="106" y="28"/>
                    <a:pt x="111" y="58"/>
                    <a:pt x="104" y="79"/>
                  </a:cubicBezTo>
                  <a:cubicBezTo>
                    <a:pt x="101" y="89"/>
                    <a:pt x="95" y="98"/>
                    <a:pt x="92" y="109"/>
                  </a:cubicBezTo>
                  <a:cubicBezTo>
                    <a:pt x="88" y="120"/>
                    <a:pt x="89" y="133"/>
                    <a:pt x="90" y="147"/>
                  </a:cubicBezTo>
                  <a:close/>
                  <a:moveTo>
                    <a:pt x="25" y="20"/>
                  </a:moveTo>
                  <a:cubicBezTo>
                    <a:pt x="21" y="22"/>
                    <a:pt x="15" y="28"/>
                    <a:pt x="15" y="33"/>
                  </a:cubicBezTo>
                  <a:cubicBezTo>
                    <a:pt x="14" y="40"/>
                    <a:pt x="20" y="46"/>
                    <a:pt x="26" y="48"/>
                  </a:cubicBezTo>
                  <a:cubicBezTo>
                    <a:pt x="32" y="51"/>
                    <a:pt x="43" y="49"/>
                    <a:pt x="52" y="49"/>
                  </a:cubicBezTo>
                  <a:cubicBezTo>
                    <a:pt x="59" y="49"/>
                    <a:pt x="70" y="51"/>
                    <a:pt x="74" y="49"/>
                  </a:cubicBezTo>
                  <a:cubicBezTo>
                    <a:pt x="77" y="48"/>
                    <a:pt x="78" y="44"/>
                    <a:pt x="80" y="41"/>
                  </a:cubicBezTo>
                  <a:cubicBezTo>
                    <a:pt x="82" y="38"/>
                    <a:pt x="85" y="35"/>
                    <a:pt x="85" y="32"/>
                  </a:cubicBezTo>
                  <a:cubicBezTo>
                    <a:pt x="85" y="26"/>
                    <a:pt x="76" y="21"/>
                    <a:pt x="71" y="19"/>
                  </a:cubicBezTo>
                  <a:cubicBezTo>
                    <a:pt x="64" y="16"/>
                    <a:pt x="55" y="15"/>
                    <a:pt x="48" y="15"/>
                  </a:cubicBezTo>
                  <a:cubicBezTo>
                    <a:pt x="39" y="15"/>
                    <a:pt x="31" y="17"/>
                    <a:pt x="25" y="20"/>
                  </a:cubicBezTo>
                  <a:close/>
                  <a:moveTo>
                    <a:pt x="673" y="18"/>
                  </a:moveTo>
                  <a:cubicBezTo>
                    <a:pt x="667" y="21"/>
                    <a:pt x="659" y="26"/>
                    <a:pt x="659" y="33"/>
                  </a:cubicBezTo>
                  <a:cubicBezTo>
                    <a:pt x="659" y="35"/>
                    <a:pt x="662" y="38"/>
                    <a:pt x="664" y="41"/>
                  </a:cubicBezTo>
                  <a:cubicBezTo>
                    <a:pt x="666" y="44"/>
                    <a:pt x="668" y="48"/>
                    <a:pt x="670" y="49"/>
                  </a:cubicBezTo>
                  <a:cubicBezTo>
                    <a:pt x="674" y="51"/>
                    <a:pt x="685" y="49"/>
                    <a:pt x="692" y="49"/>
                  </a:cubicBezTo>
                  <a:cubicBezTo>
                    <a:pt x="699" y="49"/>
                    <a:pt x="707" y="50"/>
                    <a:pt x="714" y="49"/>
                  </a:cubicBezTo>
                  <a:cubicBezTo>
                    <a:pt x="721" y="49"/>
                    <a:pt x="729" y="42"/>
                    <a:pt x="729" y="36"/>
                  </a:cubicBezTo>
                  <a:cubicBezTo>
                    <a:pt x="731" y="27"/>
                    <a:pt x="721" y="21"/>
                    <a:pt x="716" y="19"/>
                  </a:cubicBezTo>
                  <a:cubicBezTo>
                    <a:pt x="709" y="16"/>
                    <a:pt x="701" y="15"/>
                    <a:pt x="692" y="15"/>
                  </a:cubicBezTo>
                  <a:cubicBezTo>
                    <a:pt x="686" y="15"/>
                    <a:pt x="679" y="16"/>
                    <a:pt x="673" y="18"/>
                  </a:cubicBezTo>
                  <a:close/>
                  <a:moveTo>
                    <a:pt x="77" y="59"/>
                  </a:moveTo>
                  <a:cubicBezTo>
                    <a:pt x="70" y="70"/>
                    <a:pt x="62" y="80"/>
                    <a:pt x="54" y="89"/>
                  </a:cubicBezTo>
                  <a:cubicBezTo>
                    <a:pt x="45" y="99"/>
                    <a:pt x="37" y="107"/>
                    <a:pt x="28" y="117"/>
                  </a:cubicBezTo>
                  <a:cubicBezTo>
                    <a:pt x="19" y="128"/>
                    <a:pt x="7" y="144"/>
                    <a:pt x="11" y="164"/>
                  </a:cubicBezTo>
                  <a:cubicBezTo>
                    <a:pt x="12" y="170"/>
                    <a:pt x="19" y="183"/>
                    <a:pt x="23" y="184"/>
                  </a:cubicBezTo>
                  <a:cubicBezTo>
                    <a:pt x="25" y="185"/>
                    <a:pt x="29" y="184"/>
                    <a:pt x="32" y="183"/>
                  </a:cubicBezTo>
                  <a:cubicBezTo>
                    <a:pt x="49" y="180"/>
                    <a:pt x="59" y="174"/>
                    <a:pt x="69" y="166"/>
                  </a:cubicBezTo>
                  <a:cubicBezTo>
                    <a:pt x="73" y="163"/>
                    <a:pt x="78" y="158"/>
                    <a:pt x="80" y="154"/>
                  </a:cubicBezTo>
                  <a:cubicBezTo>
                    <a:pt x="81" y="148"/>
                    <a:pt x="80" y="140"/>
                    <a:pt x="80" y="133"/>
                  </a:cubicBezTo>
                  <a:cubicBezTo>
                    <a:pt x="80" y="127"/>
                    <a:pt x="80" y="119"/>
                    <a:pt x="81" y="113"/>
                  </a:cubicBezTo>
                  <a:cubicBezTo>
                    <a:pt x="83" y="99"/>
                    <a:pt x="93" y="89"/>
                    <a:pt x="96" y="74"/>
                  </a:cubicBezTo>
                  <a:cubicBezTo>
                    <a:pt x="100" y="60"/>
                    <a:pt x="99" y="46"/>
                    <a:pt x="99" y="27"/>
                  </a:cubicBezTo>
                  <a:cubicBezTo>
                    <a:pt x="99" y="27"/>
                    <a:pt x="99" y="26"/>
                    <a:pt x="99" y="26"/>
                  </a:cubicBezTo>
                  <a:cubicBezTo>
                    <a:pt x="92" y="37"/>
                    <a:pt x="85" y="48"/>
                    <a:pt x="77" y="59"/>
                  </a:cubicBezTo>
                  <a:close/>
                  <a:moveTo>
                    <a:pt x="648" y="74"/>
                  </a:moveTo>
                  <a:cubicBezTo>
                    <a:pt x="650" y="86"/>
                    <a:pt x="658" y="97"/>
                    <a:pt x="662" y="109"/>
                  </a:cubicBezTo>
                  <a:cubicBezTo>
                    <a:pt x="664" y="116"/>
                    <a:pt x="664" y="125"/>
                    <a:pt x="664" y="134"/>
                  </a:cubicBezTo>
                  <a:cubicBezTo>
                    <a:pt x="664" y="140"/>
                    <a:pt x="663" y="149"/>
                    <a:pt x="664" y="155"/>
                  </a:cubicBezTo>
                  <a:cubicBezTo>
                    <a:pt x="665" y="158"/>
                    <a:pt x="671" y="163"/>
                    <a:pt x="675" y="166"/>
                  </a:cubicBezTo>
                  <a:cubicBezTo>
                    <a:pt x="683" y="173"/>
                    <a:pt x="691" y="178"/>
                    <a:pt x="703" y="181"/>
                  </a:cubicBezTo>
                  <a:cubicBezTo>
                    <a:pt x="706" y="182"/>
                    <a:pt x="717" y="185"/>
                    <a:pt x="721" y="184"/>
                  </a:cubicBezTo>
                  <a:cubicBezTo>
                    <a:pt x="724" y="184"/>
                    <a:pt x="726" y="178"/>
                    <a:pt x="728" y="176"/>
                  </a:cubicBezTo>
                  <a:cubicBezTo>
                    <a:pt x="730" y="172"/>
                    <a:pt x="731" y="169"/>
                    <a:pt x="732" y="166"/>
                  </a:cubicBezTo>
                  <a:cubicBezTo>
                    <a:pt x="735" y="155"/>
                    <a:pt x="732" y="142"/>
                    <a:pt x="728" y="135"/>
                  </a:cubicBezTo>
                  <a:cubicBezTo>
                    <a:pt x="723" y="125"/>
                    <a:pt x="715" y="116"/>
                    <a:pt x="707" y="108"/>
                  </a:cubicBezTo>
                  <a:cubicBezTo>
                    <a:pt x="700" y="100"/>
                    <a:pt x="692" y="92"/>
                    <a:pt x="685" y="83"/>
                  </a:cubicBezTo>
                  <a:cubicBezTo>
                    <a:pt x="670" y="64"/>
                    <a:pt x="657" y="46"/>
                    <a:pt x="645" y="27"/>
                  </a:cubicBezTo>
                  <a:cubicBezTo>
                    <a:pt x="645" y="27"/>
                    <a:pt x="645" y="26"/>
                    <a:pt x="645" y="26"/>
                  </a:cubicBezTo>
                  <a:cubicBezTo>
                    <a:pt x="645" y="44"/>
                    <a:pt x="644" y="61"/>
                    <a:pt x="648" y="74"/>
                  </a:cubicBezTo>
                  <a:close/>
                  <a:moveTo>
                    <a:pt x="31" y="58"/>
                  </a:moveTo>
                  <a:cubicBezTo>
                    <a:pt x="31" y="72"/>
                    <a:pt x="31" y="87"/>
                    <a:pt x="31" y="102"/>
                  </a:cubicBezTo>
                  <a:cubicBezTo>
                    <a:pt x="44" y="89"/>
                    <a:pt x="57" y="74"/>
                    <a:pt x="68" y="58"/>
                  </a:cubicBezTo>
                  <a:cubicBezTo>
                    <a:pt x="56" y="58"/>
                    <a:pt x="43" y="58"/>
                    <a:pt x="31" y="58"/>
                  </a:cubicBezTo>
                  <a:close/>
                  <a:moveTo>
                    <a:pt x="711" y="100"/>
                  </a:moveTo>
                  <a:cubicBezTo>
                    <a:pt x="712" y="100"/>
                    <a:pt x="712" y="102"/>
                    <a:pt x="713" y="101"/>
                  </a:cubicBezTo>
                  <a:cubicBezTo>
                    <a:pt x="713" y="87"/>
                    <a:pt x="713" y="72"/>
                    <a:pt x="713" y="58"/>
                  </a:cubicBezTo>
                  <a:cubicBezTo>
                    <a:pt x="701" y="58"/>
                    <a:pt x="688" y="58"/>
                    <a:pt x="676" y="58"/>
                  </a:cubicBezTo>
                  <a:cubicBezTo>
                    <a:pt x="686" y="73"/>
                    <a:pt x="699" y="87"/>
                    <a:pt x="711" y="100"/>
                  </a:cubicBezTo>
                  <a:close/>
                  <a:moveTo>
                    <a:pt x="86" y="158"/>
                  </a:moveTo>
                  <a:cubicBezTo>
                    <a:pt x="84" y="170"/>
                    <a:pt x="81" y="187"/>
                    <a:pt x="85" y="199"/>
                  </a:cubicBezTo>
                  <a:cubicBezTo>
                    <a:pt x="88" y="205"/>
                    <a:pt x="92" y="211"/>
                    <a:pt x="96" y="218"/>
                  </a:cubicBezTo>
                  <a:cubicBezTo>
                    <a:pt x="99" y="224"/>
                    <a:pt x="102" y="231"/>
                    <a:pt x="104" y="238"/>
                  </a:cubicBezTo>
                  <a:cubicBezTo>
                    <a:pt x="108" y="254"/>
                    <a:pt x="106" y="273"/>
                    <a:pt x="108" y="293"/>
                  </a:cubicBezTo>
                  <a:cubicBezTo>
                    <a:pt x="119" y="289"/>
                    <a:pt x="128" y="295"/>
                    <a:pt x="132" y="302"/>
                  </a:cubicBezTo>
                  <a:cubicBezTo>
                    <a:pt x="139" y="315"/>
                    <a:pt x="139" y="333"/>
                    <a:pt x="144" y="347"/>
                  </a:cubicBezTo>
                  <a:cubicBezTo>
                    <a:pt x="150" y="360"/>
                    <a:pt x="156" y="369"/>
                    <a:pt x="164" y="378"/>
                  </a:cubicBezTo>
                  <a:cubicBezTo>
                    <a:pt x="165" y="379"/>
                    <a:pt x="165" y="381"/>
                    <a:pt x="167" y="381"/>
                  </a:cubicBezTo>
                  <a:cubicBezTo>
                    <a:pt x="160" y="368"/>
                    <a:pt x="162" y="349"/>
                    <a:pt x="164" y="331"/>
                  </a:cubicBezTo>
                  <a:cubicBezTo>
                    <a:pt x="166" y="317"/>
                    <a:pt x="168" y="301"/>
                    <a:pt x="164" y="290"/>
                  </a:cubicBezTo>
                  <a:cubicBezTo>
                    <a:pt x="162" y="283"/>
                    <a:pt x="155" y="277"/>
                    <a:pt x="151" y="270"/>
                  </a:cubicBezTo>
                  <a:cubicBezTo>
                    <a:pt x="148" y="264"/>
                    <a:pt x="144" y="256"/>
                    <a:pt x="144" y="246"/>
                  </a:cubicBezTo>
                  <a:cubicBezTo>
                    <a:pt x="144" y="231"/>
                    <a:pt x="152" y="225"/>
                    <a:pt x="159" y="216"/>
                  </a:cubicBezTo>
                  <a:cubicBezTo>
                    <a:pt x="163" y="212"/>
                    <a:pt x="169" y="206"/>
                    <a:pt x="170" y="200"/>
                  </a:cubicBezTo>
                  <a:cubicBezTo>
                    <a:pt x="171" y="187"/>
                    <a:pt x="166" y="173"/>
                    <a:pt x="158" y="166"/>
                  </a:cubicBezTo>
                  <a:cubicBezTo>
                    <a:pt x="154" y="162"/>
                    <a:pt x="147" y="158"/>
                    <a:pt x="141" y="157"/>
                  </a:cubicBezTo>
                  <a:cubicBezTo>
                    <a:pt x="123" y="155"/>
                    <a:pt x="104" y="159"/>
                    <a:pt x="86" y="157"/>
                  </a:cubicBezTo>
                  <a:cubicBezTo>
                    <a:pt x="86" y="157"/>
                    <a:pt x="86" y="158"/>
                    <a:pt x="86" y="158"/>
                  </a:cubicBezTo>
                  <a:close/>
                  <a:moveTo>
                    <a:pt x="625" y="157"/>
                  </a:moveTo>
                  <a:cubicBezTo>
                    <a:pt x="618" y="157"/>
                    <a:pt x="611" y="156"/>
                    <a:pt x="603" y="157"/>
                  </a:cubicBezTo>
                  <a:cubicBezTo>
                    <a:pt x="597" y="158"/>
                    <a:pt x="589" y="162"/>
                    <a:pt x="585" y="166"/>
                  </a:cubicBezTo>
                  <a:cubicBezTo>
                    <a:pt x="579" y="173"/>
                    <a:pt x="570" y="192"/>
                    <a:pt x="576" y="204"/>
                  </a:cubicBezTo>
                  <a:cubicBezTo>
                    <a:pt x="580" y="215"/>
                    <a:pt x="590" y="221"/>
                    <a:pt x="596" y="230"/>
                  </a:cubicBezTo>
                  <a:cubicBezTo>
                    <a:pt x="603" y="243"/>
                    <a:pt x="598" y="259"/>
                    <a:pt x="593" y="270"/>
                  </a:cubicBezTo>
                  <a:cubicBezTo>
                    <a:pt x="588" y="279"/>
                    <a:pt x="579" y="286"/>
                    <a:pt x="578" y="299"/>
                  </a:cubicBezTo>
                  <a:cubicBezTo>
                    <a:pt x="576" y="325"/>
                    <a:pt x="588" y="360"/>
                    <a:pt x="577" y="381"/>
                  </a:cubicBezTo>
                  <a:cubicBezTo>
                    <a:pt x="579" y="381"/>
                    <a:pt x="579" y="379"/>
                    <a:pt x="580" y="378"/>
                  </a:cubicBezTo>
                  <a:cubicBezTo>
                    <a:pt x="588" y="369"/>
                    <a:pt x="594" y="360"/>
                    <a:pt x="599" y="348"/>
                  </a:cubicBezTo>
                  <a:cubicBezTo>
                    <a:pt x="605" y="334"/>
                    <a:pt x="605" y="315"/>
                    <a:pt x="611" y="303"/>
                  </a:cubicBezTo>
                  <a:cubicBezTo>
                    <a:pt x="616" y="295"/>
                    <a:pt x="625" y="289"/>
                    <a:pt x="637" y="293"/>
                  </a:cubicBezTo>
                  <a:cubicBezTo>
                    <a:pt x="638" y="272"/>
                    <a:pt x="635" y="254"/>
                    <a:pt x="640" y="238"/>
                  </a:cubicBezTo>
                  <a:cubicBezTo>
                    <a:pt x="642" y="230"/>
                    <a:pt x="645" y="223"/>
                    <a:pt x="649" y="217"/>
                  </a:cubicBezTo>
                  <a:cubicBezTo>
                    <a:pt x="652" y="210"/>
                    <a:pt x="657" y="204"/>
                    <a:pt x="659" y="198"/>
                  </a:cubicBezTo>
                  <a:cubicBezTo>
                    <a:pt x="663" y="186"/>
                    <a:pt x="660" y="169"/>
                    <a:pt x="658" y="157"/>
                  </a:cubicBezTo>
                  <a:cubicBezTo>
                    <a:pt x="647" y="157"/>
                    <a:pt x="635" y="157"/>
                    <a:pt x="625" y="157"/>
                  </a:cubicBezTo>
                  <a:close/>
                  <a:moveTo>
                    <a:pt x="30" y="193"/>
                  </a:moveTo>
                  <a:cubicBezTo>
                    <a:pt x="44" y="213"/>
                    <a:pt x="72" y="231"/>
                    <a:pt x="74" y="264"/>
                  </a:cubicBezTo>
                  <a:cubicBezTo>
                    <a:pt x="74" y="271"/>
                    <a:pt x="73" y="278"/>
                    <a:pt x="73" y="287"/>
                  </a:cubicBezTo>
                  <a:cubicBezTo>
                    <a:pt x="73" y="293"/>
                    <a:pt x="73" y="306"/>
                    <a:pt x="77" y="308"/>
                  </a:cubicBezTo>
                  <a:cubicBezTo>
                    <a:pt x="81" y="309"/>
                    <a:pt x="86" y="305"/>
                    <a:pt x="89" y="303"/>
                  </a:cubicBezTo>
                  <a:cubicBezTo>
                    <a:pt x="93" y="300"/>
                    <a:pt x="97" y="299"/>
                    <a:pt x="99" y="296"/>
                  </a:cubicBezTo>
                  <a:cubicBezTo>
                    <a:pt x="99" y="271"/>
                    <a:pt x="99" y="248"/>
                    <a:pt x="92" y="230"/>
                  </a:cubicBezTo>
                  <a:cubicBezTo>
                    <a:pt x="85" y="213"/>
                    <a:pt x="71" y="199"/>
                    <a:pt x="75" y="174"/>
                  </a:cubicBezTo>
                  <a:cubicBezTo>
                    <a:pt x="75" y="174"/>
                    <a:pt x="75" y="173"/>
                    <a:pt x="74" y="174"/>
                  </a:cubicBezTo>
                  <a:cubicBezTo>
                    <a:pt x="62" y="182"/>
                    <a:pt x="48" y="190"/>
                    <a:pt x="30" y="193"/>
                  </a:cubicBezTo>
                  <a:close/>
                  <a:moveTo>
                    <a:pt x="652" y="231"/>
                  </a:moveTo>
                  <a:cubicBezTo>
                    <a:pt x="644" y="251"/>
                    <a:pt x="646" y="270"/>
                    <a:pt x="644" y="297"/>
                  </a:cubicBezTo>
                  <a:cubicBezTo>
                    <a:pt x="648" y="299"/>
                    <a:pt x="652" y="301"/>
                    <a:pt x="656" y="303"/>
                  </a:cubicBezTo>
                  <a:cubicBezTo>
                    <a:pt x="659" y="305"/>
                    <a:pt x="665" y="310"/>
                    <a:pt x="669" y="307"/>
                  </a:cubicBezTo>
                  <a:cubicBezTo>
                    <a:pt x="671" y="304"/>
                    <a:pt x="671" y="291"/>
                    <a:pt x="671" y="286"/>
                  </a:cubicBezTo>
                  <a:cubicBezTo>
                    <a:pt x="671" y="278"/>
                    <a:pt x="670" y="271"/>
                    <a:pt x="670" y="264"/>
                  </a:cubicBezTo>
                  <a:cubicBezTo>
                    <a:pt x="672" y="234"/>
                    <a:pt x="696" y="214"/>
                    <a:pt x="711" y="197"/>
                  </a:cubicBezTo>
                  <a:cubicBezTo>
                    <a:pt x="713" y="196"/>
                    <a:pt x="714" y="194"/>
                    <a:pt x="714" y="193"/>
                  </a:cubicBezTo>
                  <a:cubicBezTo>
                    <a:pt x="696" y="190"/>
                    <a:pt x="682" y="182"/>
                    <a:pt x="669" y="174"/>
                  </a:cubicBezTo>
                  <a:cubicBezTo>
                    <a:pt x="673" y="200"/>
                    <a:pt x="658" y="214"/>
                    <a:pt x="652" y="231"/>
                  </a:cubicBezTo>
                  <a:close/>
                  <a:moveTo>
                    <a:pt x="350" y="261"/>
                  </a:moveTo>
                  <a:cubicBezTo>
                    <a:pt x="318" y="262"/>
                    <a:pt x="287" y="264"/>
                    <a:pt x="257" y="268"/>
                  </a:cubicBezTo>
                  <a:cubicBezTo>
                    <a:pt x="227" y="272"/>
                    <a:pt x="199" y="278"/>
                    <a:pt x="172" y="284"/>
                  </a:cubicBezTo>
                  <a:cubicBezTo>
                    <a:pt x="181" y="307"/>
                    <a:pt x="169" y="337"/>
                    <a:pt x="172" y="365"/>
                  </a:cubicBezTo>
                  <a:cubicBezTo>
                    <a:pt x="173" y="371"/>
                    <a:pt x="174" y="382"/>
                    <a:pt x="179" y="383"/>
                  </a:cubicBezTo>
                  <a:cubicBezTo>
                    <a:pt x="181" y="384"/>
                    <a:pt x="186" y="382"/>
                    <a:pt x="189" y="381"/>
                  </a:cubicBezTo>
                  <a:cubicBezTo>
                    <a:pt x="244" y="367"/>
                    <a:pt x="305" y="358"/>
                    <a:pt x="372" y="358"/>
                  </a:cubicBezTo>
                  <a:cubicBezTo>
                    <a:pt x="434" y="358"/>
                    <a:pt x="493" y="366"/>
                    <a:pt x="543" y="379"/>
                  </a:cubicBezTo>
                  <a:cubicBezTo>
                    <a:pt x="548" y="380"/>
                    <a:pt x="561" y="385"/>
                    <a:pt x="565" y="383"/>
                  </a:cubicBezTo>
                  <a:cubicBezTo>
                    <a:pt x="570" y="381"/>
                    <a:pt x="572" y="369"/>
                    <a:pt x="572" y="361"/>
                  </a:cubicBezTo>
                  <a:cubicBezTo>
                    <a:pt x="574" y="335"/>
                    <a:pt x="563" y="305"/>
                    <a:pt x="572" y="284"/>
                  </a:cubicBezTo>
                  <a:cubicBezTo>
                    <a:pt x="507" y="270"/>
                    <a:pt x="431" y="257"/>
                    <a:pt x="350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1" name="Freeform 21"/>
            <p:cNvSpPr/>
            <p:nvPr/>
          </p:nvSpPr>
          <p:spPr bwMode="auto">
            <a:xfrm>
              <a:off x="3060" y="1575"/>
              <a:ext cx="102" cy="64"/>
            </a:xfrm>
            <a:custGeom>
              <a:avLst/>
              <a:gdLst>
                <a:gd name="T0" fmla="*/ 103 w 111"/>
                <a:gd name="T1" fmla="*/ 0 h 70"/>
                <a:gd name="T2" fmla="*/ 105 w 111"/>
                <a:gd name="T3" fmla="*/ 6 h 70"/>
                <a:gd name="T4" fmla="*/ 107 w 111"/>
                <a:gd name="T5" fmla="*/ 24 h 70"/>
                <a:gd name="T6" fmla="*/ 42 w 111"/>
                <a:gd name="T7" fmla="*/ 31 h 70"/>
                <a:gd name="T8" fmla="*/ 23 w 111"/>
                <a:gd name="T9" fmla="*/ 36 h 70"/>
                <a:gd name="T10" fmla="*/ 24 w 111"/>
                <a:gd name="T11" fmla="*/ 44 h 70"/>
                <a:gd name="T12" fmla="*/ 45 w 111"/>
                <a:gd name="T13" fmla="*/ 44 h 70"/>
                <a:gd name="T14" fmla="*/ 108 w 111"/>
                <a:gd name="T15" fmla="*/ 37 h 70"/>
                <a:gd name="T16" fmla="*/ 111 w 111"/>
                <a:gd name="T17" fmla="*/ 60 h 70"/>
                <a:gd name="T18" fmla="*/ 70 w 111"/>
                <a:gd name="T19" fmla="*/ 65 h 70"/>
                <a:gd name="T20" fmla="*/ 29 w 111"/>
                <a:gd name="T21" fmla="*/ 69 h 70"/>
                <a:gd name="T22" fmla="*/ 11 w 111"/>
                <a:gd name="T23" fmla="*/ 60 h 70"/>
                <a:gd name="T24" fmla="*/ 10 w 111"/>
                <a:gd name="T25" fmla="*/ 18 h 70"/>
                <a:gd name="T26" fmla="*/ 53 w 111"/>
                <a:gd name="T27" fmla="*/ 6 h 70"/>
                <a:gd name="T28" fmla="*/ 103 w 111"/>
                <a:gd name="T2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1" h="70">
                  <a:moveTo>
                    <a:pt x="103" y="0"/>
                  </a:moveTo>
                  <a:cubicBezTo>
                    <a:pt x="105" y="1"/>
                    <a:pt x="105" y="4"/>
                    <a:pt x="105" y="6"/>
                  </a:cubicBezTo>
                  <a:cubicBezTo>
                    <a:pt x="105" y="11"/>
                    <a:pt x="106" y="18"/>
                    <a:pt x="107" y="24"/>
                  </a:cubicBezTo>
                  <a:cubicBezTo>
                    <a:pt x="87" y="26"/>
                    <a:pt x="64" y="28"/>
                    <a:pt x="42" y="31"/>
                  </a:cubicBezTo>
                  <a:cubicBezTo>
                    <a:pt x="37" y="32"/>
                    <a:pt x="25" y="32"/>
                    <a:pt x="23" y="36"/>
                  </a:cubicBezTo>
                  <a:cubicBezTo>
                    <a:pt x="22" y="39"/>
                    <a:pt x="24" y="43"/>
                    <a:pt x="24" y="44"/>
                  </a:cubicBezTo>
                  <a:cubicBezTo>
                    <a:pt x="28" y="47"/>
                    <a:pt x="40" y="45"/>
                    <a:pt x="45" y="44"/>
                  </a:cubicBezTo>
                  <a:cubicBezTo>
                    <a:pt x="67" y="42"/>
                    <a:pt x="87" y="39"/>
                    <a:pt x="108" y="37"/>
                  </a:cubicBezTo>
                  <a:cubicBezTo>
                    <a:pt x="109" y="45"/>
                    <a:pt x="110" y="53"/>
                    <a:pt x="111" y="60"/>
                  </a:cubicBezTo>
                  <a:cubicBezTo>
                    <a:pt x="98" y="62"/>
                    <a:pt x="84" y="63"/>
                    <a:pt x="70" y="65"/>
                  </a:cubicBezTo>
                  <a:cubicBezTo>
                    <a:pt x="57" y="66"/>
                    <a:pt x="42" y="70"/>
                    <a:pt x="29" y="69"/>
                  </a:cubicBezTo>
                  <a:cubicBezTo>
                    <a:pt x="22" y="68"/>
                    <a:pt x="15" y="65"/>
                    <a:pt x="11" y="60"/>
                  </a:cubicBezTo>
                  <a:cubicBezTo>
                    <a:pt x="4" y="51"/>
                    <a:pt x="0" y="29"/>
                    <a:pt x="10" y="18"/>
                  </a:cubicBezTo>
                  <a:cubicBezTo>
                    <a:pt x="18" y="9"/>
                    <a:pt x="36" y="8"/>
                    <a:pt x="53" y="6"/>
                  </a:cubicBezTo>
                  <a:cubicBezTo>
                    <a:pt x="70" y="4"/>
                    <a:pt x="87" y="2"/>
                    <a:pt x="10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2" name="Freeform 22"/>
            <p:cNvSpPr/>
            <p:nvPr/>
          </p:nvSpPr>
          <p:spPr bwMode="auto">
            <a:xfrm>
              <a:off x="4085" y="1574"/>
              <a:ext cx="99" cy="71"/>
            </a:xfrm>
            <a:custGeom>
              <a:avLst/>
              <a:gdLst>
                <a:gd name="T0" fmla="*/ 40 w 108"/>
                <a:gd name="T1" fmla="*/ 3 h 77"/>
                <a:gd name="T2" fmla="*/ 36 w 108"/>
                <a:gd name="T3" fmla="*/ 25 h 77"/>
                <a:gd name="T4" fmla="*/ 19 w 108"/>
                <a:gd name="T5" fmla="*/ 32 h 77"/>
                <a:gd name="T6" fmla="*/ 36 w 108"/>
                <a:gd name="T7" fmla="*/ 32 h 77"/>
                <a:gd name="T8" fmla="*/ 46 w 108"/>
                <a:gd name="T9" fmla="*/ 25 h 77"/>
                <a:gd name="T10" fmla="*/ 78 w 108"/>
                <a:gd name="T11" fmla="*/ 9 h 77"/>
                <a:gd name="T12" fmla="*/ 105 w 108"/>
                <a:gd name="T13" fmla="*/ 32 h 77"/>
                <a:gd name="T14" fmla="*/ 63 w 108"/>
                <a:gd name="T15" fmla="*/ 68 h 77"/>
                <a:gd name="T16" fmla="*/ 66 w 108"/>
                <a:gd name="T17" fmla="*/ 46 h 77"/>
                <a:gd name="T18" fmla="*/ 83 w 108"/>
                <a:gd name="T19" fmla="*/ 46 h 77"/>
                <a:gd name="T20" fmla="*/ 80 w 108"/>
                <a:gd name="T21" fmla="*/ 33 h 77"/>
                <a:gd name="T22" fmla="*/ 70 w 108"/>
                <a:gd name="T23" fmla="*/ 35 h 77"/>
                <a:gd name="T24" fmla="*/ 32 w 108"/>
                <a:gd name="T25" fmla="*/ 60 h 77"/>
                <a:gd name="T26" fmla="*/ 0 w 108"/>
                <a:gd name="T27" fmla="*/ 34 h 77"/>
                <a:gd name="T28" fmla="*/ 21 w 108"/>
                <a:gd name="T29" fmla="*/ 1 h 77"/>
                <a:gd name="T30" fmla="*/ 40 w 108"/>
                <a:gd name="T3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77">
                  <a:moveTo>
                    <a:pt x="40" y="3"/>
                  </a:moveTo>
                  <a:cubicBezTo>
                    <a:pt x="39" y="11"/>
                    <a:pt x="37" y="18"/>
                    <a:pt x="36" y="25"/>
                  </a:cubicBezTo>
                  <a:cubicBezTo>
                    <a:pt x="30" y="24"/>
                    <a:pt x="17" y="21"/>
                    <a:pt x="19" y="32"/>
                  </a:cubicBezTo>
                  <a:cubicBezTo>
                    <a:pt x="20" y="41"/>
                    <a:pt x="31" y="36"/>
                    <a:pt x="36" y="32"/>
                  </a:cubicBezTo>
                  <a:cubicBezTo>
                    <a:pt x="39" y="30"/>
                    <a:pt x="43" y="27"/>
                    <a:pt x="46" y="25"/>
                  </a:cubicBezTo>
                  <a:cubicBezTo>
                    <a:pt x="55" y="17"/>
                    <a:pt x="62" y="8"/>
                    <a:pt x="78" y="9"/>
                  </a:cubicBezTo>
                  <a:cubicBezTo>
                    <a:pt x="92" y="10"/>
                    <a:pt x="103" y="19"/>
                    <a:pt x="105" y="32"/>
                  </a:cubicBezTo>
                  <a:cubicBezTo>
                    <a:pt x="108" y="59"/>
                    <a:pt x="91" y="77"/>
                    <a:pt x="63" y="68"/>
                  </a:cubicBezTo>
                  <a:cubicBezTo>
                    <a:pt x="64" y="61"/>
                    <a:pt x="65" y="54"/>
                    <a:pt x="66" y="46"/>
                  </a:cubicBezTo>
                  <a:cubicBezTo>
                    <a:pt x="71" y="46"/>
                    <a:pt x="79" y="49"/>
                    <a:pt x="83" y="46"/>
                  </a:cubicBezTo>
                  <a:cubicBezTo>
                    <a:pt x="89" y="42"/>
                    <a:pt x="85" y="33"/>
                    <a:pt x="80" y="33"/>
                  </a:cubicBezTo>
                  <a:cubicBezTo>
                    <a:pt x="77" y="32"/>
                    <a:pt x="72" y="34"/>
                    <a:pt x="70" y="35"/>
                  </a:cubicBezTo>
                  <a:cubicBezTo>
                    <a:pt x="58" y="42"/>
                    <a:pt x="50" y="59"/>
                    <a:pt x="32" y="60"/>
                  </a:cubicBezTo>
                  <a:cubicBezTo>
                    <a:pt x="14" y="62"/>
                    <a:pt x="0" y="50"/>
                    <a:pt x="0" y="34"/>
                  </a:cubicBezTo>
                  <a:cubicBezTo>
                    <a:pt x="0" y="18"/>
                    <a:pt x="7" y="3"/>
                    <a:pt x="21" y="1"/>
                  </a:cubicBezTo>
                  <a:cubicBezTo>
                    <a:pt x="29" y="0"/>
                    <a:pt x="32" y="2"/>
                    <a:pt x="4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3" name="Freeform 23"/>
            <p:cNvSpPr/>
            <p:nvPr/>
          </p:nvSpPr>
          <p:spPr bwMode="auto">
            <a:xfrm>
              <a:off x="4071" y="1644"/>
              <a:ext cx="96" cy="49"/>
            </a:xfrm>
            <a:custGeom>
              <a:avLst/>
              <a:gdLst>
                <a:gd name="T0" fmla="*/ 104 w 104"/>
                <a:gd name="T1" fmla="*/ 31 h 53"/>
                <a:gd name="T2" fmla="*/ 97 w 104"/>
                <a:gd name="T3" fmla="*/ 53 h 53"/>
                <a:gd name="T4" fmla="*/ 0 w 104"/>
                <a:gd name="T5" fmla="*/ 22 h 53"/>
                <a:gd name="T6" fmla="*/ 7 w 104"/>
                <a:gd name="T7" fmla="*/ 0 h 53"/>
                <a:gd name="T8" fmla="*/ 104 w 104"/>
                <a:gd name="T9" fmla="*/ 3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53">
                  <a:moveTo>
                    <a:pt x="104" y="31"/>
                  </a:moveTo>
                  <a:cubicBezTo>
                    <a:pt x="102" y="39"/>
                    <a:pt x="99" y="46"/>
                    <a:pt x="97" y="53"/>
                  </a:cubicBezTo>
                  <a:cubicBezTo>
                    <a:pt x="64" y="43"/>
                    <a:pt x="32" y="32"/>
                    <a:pt x="0" y="22"/>
                  </a:cubicBezTo>
                  <a:cubicBezTo>
                    <a:pt x="2" y="14"/>
                    <a:pt x="4" y="6"/>
                    <a:pt x="7" y="0"/>
                  </a:cubicBezTo>
                  <a:cubicBezTo>
                    <a:pt x="39" y="10"/>
                    <a:pt x="72" y="20"/>
                    <a:pt x="10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4" name="Freeform 24"/>
            <p:cNvSpPr/>
            <p:nvPr/>
          </p:nvSpPr>
          <p:spPr bwMode="auto">
            <a:xfrm>
              <a:off x="4047" y="1688"/>
              <a:ext cx="98" cy="77"/>
            </a:xfrm>
            <a:custGeom>
              <a:avLst/>
              <a:gdLst>
                <a:gd name="T0" fmla="*/ 49 w 106"/>
                <a:gd name="T1" fmla="*/ 7 h 83"/>
                <a:gd name="T2" fmla="*/ 40 w 106"/>
                <a:gd name="T3" fmla="*/ 27 h 83"/>
                <a:gd name="T4" fmla="*/ 21 w 106"/>
                <a:gd name="T5" fmla="*/ 30 h 83"/>
                <a:gd name="T6" fmla="*/ 40 w 106"/>
                <a:gd name="T7" fmla="*/ 34 h 83"/>
                <a:gd name="T8" fmla="*/ 50 w 106"/>
                <a:gd name="T9" fmla="*/ 29 h 83"/>
                <a:gd name="T10" fmla="*/ 72 w 106"/>
                <a:gd name="T11" fmla="*/ 20 h 83"/>
                <a:gd name="T12" fmla="*/ 105 w 106"/>
                <a:gd name="T13" fmla="*/ 44 h 83"/>
                <a:gd name="T14" fmla="*/ 77 w 106"/>
                <a:gd name="T15" fmla="*/ 82 h 83"/>
                <a:gd name="T16" fmla="*/ 55 w 106"/>
                <a:gd name="T17" fmla="*/ 76 h 83"/>
                <a:gd name="T18" fmla="*/ 64 w 106"/>
                <a:gd name="T19" fmla="*/ 55 h 83"/>
                <a:gd name="T20" fmla="*/ 85 w 106"/>
                <a:gd name="T21" fmla="*/ 52 h 83"/>
                <a:gd name="T22" fmla="*/ 77 w 106"/>
                <a:gd name="T23" fmla="*/ 44 h 83"/>
                <a:gd name="T24" fmla="*/ 57 w 106"/>
                <a:gd name="T25" fmla="*/ 51 h 83"/>
                <a:gd name="T26" fmla="*/ 35 w 106"/>
                <a:gd name="T27" fmla="*/ 61 h 83"/>
                <a:gd name="T28" fmla="*/ 2 w 106"/>
                <a:gd name="T29" fmla="*/ 32 h 83"/>
                <a:gd name="T30" fmla="*/ 27 w 106"/>
                <a:gd name="T31" fmla="*/ 1 h 83"/>
                <a:gd name="T32" fmla="*/ 49 w 106"/>
                <a:gd name="T33" fmla="*/ 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83">
                  <a:moveTo>
                    <a:pt x="49" y="7"/>
                  </a:moveTo>
                  <a:cubicBezTo>
                    <a:pt x="46" y="14"/>
                    <a:pt x="42" y="20"/>
                    <a:pt x="40" y="27"/>
                  </a:cubicBezTo>
                  <a:cubicBezTo>
                    <a:pt x="36" y="25"/>
                    <a:pt x="21" y="19"/>
                    <a:pt x="21" y="30"/>
                  </a:cubicBezTo>
                  <a:cubicBezTo>
                    <a:pt x="21" y="40"/>
                    <a:pt x="33" y="37"/>
                    <a:pt x="40" y="34"/>
                  </a:cubicBezTo>
                  <a:cubicBezTo>
                    <a:pt x="43" y="33"/>
                    <a:pt x="47" y="31"/>
                    <a:pt x="50" y="29"/>
                  </a:cubicBezTo>
                  <a:cubicBezTo>
                    <a:pt x="57" y="26"/>
                    <a:pt x="64" y="21"/>
                    <a:pt x="72" y="20"/>
                  </a:cubicBezTo>
                  <a:cubicBezTo>
                    <a:pt x="88" y="19"/>
                    <a:pt x="103" y="30"/>
                    <a:pt x="105" y="44"/>
                  </a:cubicBezTo>
                  <a:cubicBezTo>
                    <a:pt x="106" y="60"/>
                    <a:pt x="95" y="82"/>
                    <a:pt x="77" y="82"/>
                  </a:cubicBezTo>
                  <a:cubicBezTo>
                    <a:pt x="68" y="83"/>
                    <a:pt x="64" y="79"/>
                    <a:pt x="55" y="76"/>
                  </a:cubicBezTo>
                  <a:cubicBezTo>
                    <a:pt x="58" y="69"/>
                    <a:pt x="61" y="62"/>
                    <a:pt x="64" y="55"/>
                  </a:cubicBezTo>
                  <a:cubicBezTo>
                    <a:pt x="68" y="57"/>
                    <a:pt x="85" y="65"/>
                    <a:pt x="85" y="52"/>
                  </a:cubicBezTo>
                  <a:cubicBezTo>
                    <a:pt x="85" y="47"/>
                    <a:pt x="81" y="45"/>
                    <a:pt x="77" y="44"/>
                  </a:cubicBezTo>
                  <a:cubicBezTo>
                    <a:pt x="70" y="43"/>
                    <a:pt x="63" y="48"/>
                    <a:pt x="57" y="51"/>
                  </a:cubicBezTo>
                  <a:cubicBezTo>
                    <a:pt x="51" y="55"/>
                    <a:pt x="44" y="60"/>
                    <a:pt x="35" y="61"/>
                  </a:cubicBezTo>
                  <a:cubicBezTo>
                    <a:pt x="16" y="63"/>
                    <a:pt x="0" y="50"/>
                    <a:pt x="2" y="32"/>
                  </a:cubicBezTo>
                  <a:cubicBezTo>
                    <a:pt x="3" y="18"/>
                    <a:pt x="13" y="2"/>
                    <a:pt x="27" y="1"/>
                  </a:cubicBezTo>
                  <a:cubicBezTo>
                    <a:pt x="36" y="0"/>
                    <a:pt x="40" y="4"/>
                    <a:pt x="4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5" name="Freeform 25"/>
            <p:cNvSpPr/>
            <p:nvPr/>
          </p:nvSpPr>
          <p:spPr bwMode="auto">
            <a:xfrm>
              <a:off x="3665" y="1711"/>
              <a:ext cx="43" cy="38"/>
            </a:xfrm>
            <a:custGeom>
              <a:avLst/>
              <a:gdLst>
                <a:gd name="T0" fmla="*/ 16 w 47"/>
                <a:gd name="T1" fmla="*/ 0 h 41"/>
                <a:gd name="T2" fmla="*/ 23 w 47"/>
                <a:gd name="T3" fmla="*/ 4 h 41"/>
                <a:gd name="T4" fmla="*/ 20 w 47"/>
                <a:gd name="T5" fmla="*/ 13 h 41"/>
                <a:gd name="T6" fmla="*/ 47 w 47"/>
                <a:gd name="T7" fmla="*/ 38 h 41"/>
                <a:gd name="T8" fmla="*/ 31 w 47"/>
                <a:gd name="T9" fmla="*/ 38 h 41"/>
                <a:gd name="T10" fmla="*/ 25 w 47"/>
                <a:gd name="T11" fmla="*/ 27 h 41"/>
                <a:gd name="T12" fmla="*/ 19 w 47"/>
                <a:gd name="T13" fmla="*/ 16 h 41"/>
                <a:gd name="T14" fmla="*/ 0 w 47"/>
                <a:gd name="T15" fmla="*/ 41 h 41"/>
                <a:gd name="T16" fmla="*/ 14 w 47"/>
                <a:gd name="T17" fmla="*/ 14 h 41"/>
                <a:gd name="T18" fmla="*/ 17 w 47"/>
                <a:gd name="T19" fmla="*/ 4 h 41"/>
                <a:gd name="T20" fmla="*/ 16 w 47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1">
                  <a:moveTo>
                    <a:pt x="16" y="0"/>
                  </a:moveTo>
                  <a:cubicBezTo>
                    <a:pt x="19" y="0"/>
                    <a:pt x="22" y="2"/>
                    <a:pt x="23" y="4"/>
                  </a:cubicBezTo>
                  <a:cubicBezTo>
                    <a:pt x="23" y="7"/>
                    <a:pt x="21" y="10"/>
                    <a:pt x="20" y="13"/>
                  </a:cubicBezTo>
                  <a:cubicBezTo>
                    <a:pt x="27" y="23"/>
                    <a:pt x="37" y="32"/>
                    <a:pt x="47" y="38"/>
                  </a:cubicBezTo>
                  <a:cubicBezTo>
                    <a:pt x="43" y="39"/>
                    <a:pt x="33" y="40"/>
                    <a:pt x="31" y="38"/>
                  </a:cubicBezTo>
                  <a:cubicBezTo>
                    <a:pt x="28" y="36"/>
                    <a:pt x="27" y="30"/>
                    <a:pt x="25" y="27"/>
                  </a:cubicBezTo>
                  <a:cubicBezTo>
                    <a:pt x="23" y="23"/>
                    <a:pt x="20" y="19"/>
                    <a:pt x="19" y="16"/>
                  </a:cubicBezTo>
                  <a:cubicBezTo>
                    <a:pt x="14" y="26"/>
                    <a:pt x="10" y="37"/>
                    <a:pt x="0" y="41"/>
                  </a:cubicBezTo>
                  <a:cubicBezTo>
                    <a:pt x="6" y="35"/>
                    <a:pt x="11" y="25"/>
                    <a:pt x="14" y="14"/>
                  </a:cubicBezTo>
                  <a:cubicBezTo>
                    <a:pt x="15" y="11"/>
                    <a:pt x="17" y="7"/>
                    <a:pt x="17" y="4"/>
                  </a:cubicBezTo>
                  <a:cubicBezTo>
                    <a:pt x="16" y="2"/>
                    <a:pt x="15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6" name="Freeform 26"/>
            <p:cNvSpPr/>
            <p:nvPr/>
          </p:nvSpPr>
          <p:spPr bwMode="auto">
            <a:xfrm>
              <a:off x="3556" y="1711"/>
              <a:ext cx="43" cy="33"/>
            </a:xfrm>
            <a:custGeom>
              <a:avLst/>
              <a:gdLst>
                <a:gd name="T0" fmla="*/ 43 w 46"/>
                <a:gd name="T1" fmla="*/ 3 h 35"/>
                <a:gd name="T2" fmla="*/ 22 w 46"/>
                <a:gd name="T3" fmla="*/ 8 h 35"/>
                <a:gd name="T4" fmla="*/ 25 w 46"/>
                <a:gd name="T5" fmla="*/ 11 h 35"/>
                <a:gd name="T6" fmla="*/ 17 w 46"/>
                <a:gd name="T7" fmla="*/ 20 h 35"/>
                <a:gd name="T8" fmla="*/ 9 w 46"/>
                <a:gd name="T9" fmla="*/ 28 h 35"/>
                <a:gd name="T10" fmla="*/ 34 w 46"/>
                <a:gd name="T11" fmla="*/ 24 h 35"/>
                <a:gd name="T12" fmla="*/ 28 w 46"/>
                <a:gd name="T13" fmla="*/ 16 h 35"/>
                <a:gd name="T14" fmla="*/ 42 w 46"/>
                <a:gd name="T15" fmla="*/ 21 h 35"/>
                <a:gd name="T16" fmla="*/ 43 w 46"/>
                <a:gd name="T17" fmla="*/ 30 h 35"/>
                <a:gd name="T18" fmla="*/ 36 w 46"/>
                <a:gd name="T19" fmla="*/ 26 h 35"/>
                <a:gd name="T20" fmla="*/ 28 w 46"/>
                <a:gd name="T21" fmla="*/ 28 h 35"/>
                <a:gd name="T22" fmla="*/ 2 w 46"/>
                <a:gd name="T23" fmla="*/ 35 h 35"/>
                <a:gd name="T24" fmla="*/ 2 w 46"/>
                <a:gd name="T25" fmla="*/ 28 h 35"/>
                <a:gd name="T26" fmla="*/ 15 w 46"/>
                <a:gd name="T27" fmla="*/ 9 h 35"/>
                <a:gd name="T28" fmla="*/ 2 w 46"/>
                <a:gd name="T29" fmla="*/ 8 h 35"/>
                <a:gd name="T30" fmla="*/ 20 w 46"/>
                <a:gd name="T31" fmla="*/ 5 h 35"/>
                <a:gd name="T32" fmla="*/ 36 w 46"/>
                <a:gd name="T33" fmla="*/ 1 h 35"/>
                <a:gd name="T34" fmla="*/ 43 w 46"/>
                <a:gd name="T3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35">
                  <a:moveTo>
                    <a:pt x="43" y="3"/>
                  </a:moveTo>
                  <a:cubicBezTo>
                    <a:pt x="39" y="7"/>
                    <a:pt x="29" y="6"/>
                    <a:pt x="22" y="8"/>
                  </a:cubicBezTo>
                  <a:cubicBezTo>
                    <a:pt x="22" y="9"/>
                    <a:pt x="25" y="9"/>
                    <a:pt x="25" y="11"/>
                  </a:cubicBezTo>
                  <a:cubicBezTo>
                    <a:pt x="25" y="13"/>
                    <a:pt x="19" y="18"/>
                    <a:pt x="17" y="20"/>
                  </a:cubicBezTo>
                  <a:cubicBezTo>
                    <a:pt x="14" y="23"/>
                    <a:pt x="11" y="26"/>
                    <a:pt x="9" y="28"/>
                  </a:cubicBezTo>
                  <a:cubicBezTo>
                    <a:pt x="18" y="27"/>
                    <a:pt x="25" y="25"/>
                    <a:pt x="34" y="24"/>
                  </a:cubicBezTo>
                  <a:cubicBezTo>
                    <a:pt x="33" y="21"/>
                    <a:pt x="29" y="19"/>
                    <a:pt x="28" y="16"/>
                  </a:cubicBezTo>
                  <a:cubicBezTo>
                    <a:pt x="32" y="15"/>
                    <a:pt x="39" y="17"/>
                    <a:pt x="42" y="21"/>
                  </a:cubicBezTo>
                  <a:cubicBezTo>
                    <a:pt x="44" y="23"/>
                    <a:pt x="46" y="28"/>
                    <a:pt x="43" y="30"/>
                  </a:cubicBezTo>
                  <a:cubicBezTo>
                    <a:pt x="40" y="31"/>
                    <a:pt x="39" y="26"/>
                    <a:pt x="36" y="26"/>
                  </a:cubicBezTo>
                  <a:cubicBezTo>
                    <a:pt x="34" y="25"/>
                    <a:pt x="30" y="27"/>
                    <a:pt x="28" y="28"/>
                  </a:cubicBezTo>
                  <a:cubicBezTo>
                    <a:pt x="20" y="30"/>
                    <a:pt x="10" y="33"/>
                    <a:pt x="2" y="35"/>
                  </a:cubicBezTo>
                  <a:cubicBezTo>
                    <a:pt x="1" y="34"/>
                    <a:pt x="0" y="30"/>
                    <a:pt x="2" y="28"/>
                  </a:cubicBezTo>
                  <a:cubicBezTo>
                    <a:pt x="9" y="25"/>
                    <a:pt x="16" y="19"/>
                    <a:pt x="15" y="9"/>
                  </a:cubicBezTo>
                  <a:cubicBezTo>
                    <a:pt x="12" y="9"/>
                    <a:pt x="5" y="10"/>
                    <a:pt x="2" y="8"/>
                  </a:cubicBezTo>
                  <a:cubicBezTo>
                    <a:pt x="7" y="6"/>
                    <a:pt x="14" y="6"/>
                    <a:pt x="20" y="5"/>
                  </a:cubicBezTo>
                  <a:cubicBezTo>
                    <a:pt x="26" y="4"/>
                    <a:pt x="32" y="3"/>
                    <a:pt x="36" y="1"/>
                  </a:cubicBezTo>
                  <a:cubicBezTo>
                    <a:pt x="39" y="1"/>
                    <a:pt x="43" y="0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7" name="Freeform 27"/>
            <p:cNvSpPr/>
            <p:nvPr/>
          </p:nvSpPr>
          <p:spPr bwMode="auto">
            <a:xfrm>
              <a:off x="3653" y="1712"/>
              <a:ext cx="16" cy="11"/>
            </a:xfrm>
            <a:custGeom>
              <a:avLst/>
              <a:gdLst>
                <a:gd name="T0" fmla="*/ 9 w 17"/>
                <a:gd name="T1" fmla="*/ 11 h 11"/>
                <a:gd name="T2" fmla="*/ 0 w 17"/>
                <a:gd name="T3" fmla="*/ 2 h 11"/>
                <a:gd name="T4" fmla="*/ 9 w 17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1">
                  <a:moveTo>
                    <a:pt x="9" y="11"/>
                  </a:moveTo>
                  <a:cubicBezTo>
                    <a:pt x="5" y="9"/>
                    <a:pt x="1" y="6"/>
                    <a:pt x="0" y="2"/>
                  </a:cubicBezTo>
                  <a:cubicBezTo>
                    <a:pt x="6" y="0"/>
                    <a:pt x="17" y="7"/>
                    <a:pt x="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8" name="Freeform 28"/>
            <p:cNvSpPr/>
            <p:nvPr/>
          </p:nvSpPr>
          <p:spPr bwMode="auto">
            <a:xfrm>
              <a:off x="3490" y="1713"/>
              <a:ext cx="16" cy="16"/>
            </a:xfrm>
            <a:custGeom>
              <a:avLst/>
              <a:gdLst>
                <a:gd name="T0" fmla="*/ 17 w 17"/>
                <a:gd name="T1" fmla="*/ 7 h 17"/>
                <a:gd name="T2" fmla="*/ 0 w 17"/>
                <a:gd name="T3" fmla="*/ 17 h 17"/>
                <a:gd name="T4" fmla="*/ 7 w 17"/>
                <a:gd name="T5" fmla="*/ 8 h 17"/>
                <a:gd name="T6" fmla="*/ 17 w 17"/>
                <a:gd name="T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7" y="7"/>
                  </a:moveTo>
                  <a:cubicBezTo>
                    <a:pt x="12" y="11"/>
                    <a:pt x="6" y="14"/>
                    <a:pt x="0" y="17"/>
                  </a:cubicBezTo>
                  <a:cubicBezTo>
                    <a:pt x="2" y="14"/>
                    <a:pt x="5" y="12"/>
                    <a:pt x="7" y="8"/>
                  </a:cubicBezTo>
                  <a:cubicBezTo>
                    <a:pt x="5" y="0"/>
                    <a:pt x="15" y="5"/>
                    <a:pt x="1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99" name="Freeform 29"/>
            <p:cNvSpPr/>
            <p:nvPr/>
          </p:nvSpPr>
          <p:spPr bwMode="auto">
            <a:xfrm>
              <a:off x="3115" y="1721"/>
              <a:ext cx="94" cy="61"/>
            </a:xfrm>
            <a:custGeom>
              <a:avLst/>
              <a:gdLst>
                <a:gd name="T0" fmla="*/ 102 w 102"/>
                <a:gd name="T1" fmla="*/ 21 h 66"/>
                <a:gd name="T2" fmla="*/ 10 w 102"/>
                <a:gd name="T3" fmla="*/ 66 h 66"/>
                <a:gd name="T4" fmla="*/ 0 w 102"/>
                <a:gd name="T5" fmla="*/ 45 h 66"/>
                <a:gd name="T6" fmla="*/ 92 w 102"/>
                <a:gd name="T7" fmla="*/ 0 h 66"/>
                <a:gd name="T8" fmla="*/ 102 w 102"/>
                <a:gd name="T9" fmla="*/ 2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66">
                  <a:moveTo>
                    <a:pt x="102" y="21"/>
                  </a:moveTo>
                  <a:cubicBezTo>
                    <a:pt x="71" y="36"/>
                    <a:pt x="40" y="51"/>
                    <a:pt x="10" y="66"/>
                  </a:cubicBezTo>
                  <a:cubicBezTo>
                    <a:pt x="6" y="59"/>
                    <a:pt x="3" y="51"/>
                    <a:pt x="0" y="45"/>
                  </a:cubicBezTo>
                  <a:cubicBezTo>
                    <a:pt x="30" y="30"/>
                    <a:pt x="61" y="14"/>
                    <a:pt x="92" y="0"/>
                  </a:cubicBezTo>
                  <a:cubicBezTo>
                    <a:pt x="95" y="7"/>
                    <a:pt x="99" y="14"/>
                    <a:pt x="10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0" name="Freeform 30"/>
            <p:cNvSpPr/>
            <p:nvPr/>
          </p:nvSpPr>
          <p:spPr bwMode="auto">
            <a:xfrm>
              <a:off x="3474" y="1720"/>
              <a:ext cx="11" cy="10"/>
            </a:xfrm>
            <a:custGeom>
              <a:avLst/>
              <a:gdLst>
                <a:gd name="T0" fmla="*/ 0 w 12"/>
                <a:gd name="T1" fmla="*/ 3 h 11"/>
                <a:gd name="T2" fmla="*/ 7 w 12"/>
                <a:gd name="T3" fmla="*/ 11 h 11"/>
                <a:gd name="T4" fmla="*/ 0 w 12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1">
                  <a:moveTo>
                    <a:pt x="0" y="3"/>
                  </a:moveTo>
                  <a:cubicBezTo>
                    <a:pt x="6" y="0"/>
                    <a:pt x="12" y="10"/>
                    <a:pt x="7" y="11"/>
                  </a:cubicBezTo>
                  <a:cubicBezTo>
                    <a:pt x="4" y="11"/>
                    <a:pt x="1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1" name="Freeform 31"/>
            <p:cNvSpPr/>
            <p:nvPr/>
          </p:nvSpPr>
          <p:spPr bwMode="auto">
            <a:xfrm>
              <a:off x="3717" y="1723"/>
              <a:ext cx="69" cy="59"/>
            </a:xfrm>
            <a:custGeom>
              <a:avLst/>
              <a:gdLst>
                <a:gd name="T0" fmla="*/ 50 w 75"/>
                <a:gd name="T1" fmla="*/ 5 h 64"/>
                <a:gd name="T2" fmla="*/ 45 w 75"/>
                <a:gd name="T3" fmla="*/ 27 h 64"/>
                <a:gd name="T4" fmla="*/ 65 w 75"/>
                <a:gd name="T5" fmla="*/ 30 h 64"/>
                <a:gd name="T6" fmla="*/ 51 w 75"/>
                <a:gd name="T7" fmla="*/ 31 h 64"/>
                <a:gd name="T8" fmla="*/ 45 w 75"/>
                <a:gd name="T9" fmla="*/ 31 h 64"/>
                <a:gd name="T10" fmla="*/ 41 w 75"/>
                <a:gd name="T11" fmla="*/ 56 h 64"/>
                <a:gd name="T12" fmla="*/ 75 w 75"/>
                <a:gd name="T13" fmla="*/ 63 h 64"/>
                <a:gd name="T14" fmla="*/ 56 w 75"/>
                <a:gd name="T15" fmla="*/ 61 h 64"/>
                <a:gd name="T16" fmla="*/ 28 w 75"/>
                <a:gd name="T17" fmla="*/ 59 h 64"/>
                <a:gd name="T18" fmla="*/ 0 w 75"/>
                <a:gd name="T19" fmla="*/ 55 h 64"/>
                <a:gd name="T20" fmla="*/ 18 w 75"/>
                <a:gd name="T21" fmla="*/ 55 h 64"/>
                <a:gd name="T22" fmla="*/ 19 w 75"/>
                <a:gd name="T23" fmla="*/ 30 h 64"/>
                <a:gd name="T24" fmla="*/ 17 w 75"/>
                <a:gd name="T25" fmla="*/ 22 h 64"/>
                <a:gd name="T26" fmla="*/ 26 w 75"/>
                <a:gd name="T27" fmla="*/ 27 h 64"/>
                <a:gd name="T28" fmla="*/ 24 w 75"/>
                <a:gd name="T29" fmla="*/ 56 h 64"/>
                <a:gd name="T30" fmla="*/ 36 w 75"/>
                <a:gd name="T31" fmla="*/ 56 h 64"/>
                <a:gd name="T32" fmla="*/ 39 w 75"/>
                <a:gd name="T33" fmla="*/ 33 h 64"/>
                <a:gd name="T34" fmla="*/ 41 w 75"/>
                <a:gd name="T35" fmla="*/ 8 h 64"/>
                <a:gd name="T36" fmla="*/ 39 w 75"/>
                <a:gd name="T37" fmla="*/ 1 h 64"/>
                <a:gd name="T38" fmla="*/ 40 w 75"/>
                <a:gd name="T39" fmla="*/ 0 h 64"/>
                <a:gd name="T40" fmla="*/ 50 w 75"/>
                <a:gd name="T41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64">
                  <a:moveTo>
                    <a:pt x="50" y="5"/>
                  </a:moveTo>
                  <a:cubicBezTo>
                    <a:pt x="48" y="12"/>
                    <a:pt x="46" y="19"/>
                    <a:pt x="45" y="27"/>
                  </a:cubicBezTo>
                  <a:cubicBezTo>
                    <a:pt x="51" y="28"/>
                    <a:pt x="64" y="23"/>
                    <a:pt x="65" y="30"/>
                  </a:cubicBezTo>
                  <a:cubicBezTo>
                    <a:pt x="63" y="33"/>
                    <a:pt x="56" y="32"/>
                    <a:pt x="51" y="31"/>
                  </a:cubicBezTo>
                  <a:cubicBezTo>
                    <a:pt x="49" y="31"/>
                    <a:pt x="47" y="31"/>
                    <a:pt x="45" y="31"/>
                  </a:cubicBezTo>
                  <a:cubicBezTo>
                    <a:pt x="44" y="39"/>
                    <a:pt x="43" y="48"/>
                    <a:pt x="41" y="56"/>
                  </a:cubicBezTo>
                  <a:cubicBezTo>
                    <a:pt x="53" y="58"/>
                    <a:pt x="73" y="51"/>
                    <a:pt x="75" y="63"/>
                  </a:cubicBezTo>
                  <a:cubicBezTo>
                    <a:pt x="69" y="64"/>
                    <a:pt x="62" y="62"/>
                    <a:pt x="56" y="61"/>
                  </a:cubicBezTo>
                  <a:cubicBezTo>
                    <a:pt x="47" y="60"/>
                    <a:pt x="38" y="59"/>
                    <a:pt x="28" y="59"/>
                  </a:cubicBezTo>
                  <a:cubicBezTo>
                    <a:pt x="18" y="58"/>
                    <a:pt x="6" y="60"/>
                    <a:pt x="0" y="55"/>
                  </a:cubicBezTo>
                  <a:cubicBezTo>
                    <a:pt x="5" y="55"/>
                    <a:pt x="12" y="56"/>
                    <a:pt x="18" y="55"/>
                  </a:cubicBezTo>
                  <a:cubicBezTo>
                    <a:pt x="19" y="47"/>
                    <a:pt x="20" y="37"/>
                    <a:pt x="19" y="30"/>
                  </a:cubicBezTo>
                  <a:cubicBezTo>
                    <a:pt x="19" y="27"/>
                    <a:pt x="16" y="25"/>
                    <a:pt x="17" y="22"/>
                  </a:cubicBezTo>
                  <a:cubicBezTo>
                    <a:pt x="20" y="22"/>
                    <a:pt x="24" y="24"/>
                    <a:pt x="26" y="27"/>
                  </a:cubicBezTo>
                  <a:cubicBezTo>
                    <a:pt x="24" y="35"/>
                    <a:pt x="24" y="46"/>
                    <a:pt x="24" y="56"/>
                  </a:cubicBezTo>
                  <a:cubicBezTo>
                    <a:pt x="28" y="56"/>
                    <a:pt x="32" y="56"/>
                    <a:pt x="36" y="56"/>
                  </a:cubicBezTo>
                  <a:cubicBezTo>
                    <a:pt x="37" y="49"/>
                    <a:pt x="38" y="41"/>
                    <a:pt x="39" y="33"/>
                  </a:cubicBezTo>
                  <a:cubicBezTo>
                    <a:pt x="40" y="24"/>
                    <a:pt x="42" y="16"/>
                    <a:pt x="41" y="8"/>
                  </a:cubicBezTo>
                  <a:cubicBezTo>
                    <a:pt x="41" y="6"/>
                    <a:pt x="39" y="3"/>
                    <a:pt x="39" y="1"/>
                  </a:cubicBezTo>
                  <a:cubicBezTo>
                    <a:pt x="39" y="1"/>
                    <a:pt x="39" y="1"/>
                    <a:pt x="40" y="0"/>
                  </a:cubicBezTo>
                  <a:cubicBezTo>
                    <a:pt x="44" y="1"/>
                    <a:pt x="48" y="2"/>
                    <a:pt x="5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2" name="Freeform 32"/>
            <p:cNvSpPr/>
            <p:nvPr/>
          </p:nvSpPr>
          <p:spPr bwMode="auto">
            <a:xfrm>
              <a:off x="3458" y="1727"/>
              <a:ext cx="66" cy="44"/>
            </a:xfrm>
            <a:custGeom>
              <a:avLst/>
              <a:gdLst>
                <a:gd name="T0" fmla="*/ 52 w 72"/>
                <a:gd name="T1" fmla="*/ 2 h 48"/>
                <a:gd name="T2" fmla="*/ 36 w 72"/>
                <a:gd name="T3" fmla="*/ 7 h 48"/>
                <a:gd name="T4" fmla="*/ 37 w 72"/>
                <a:gd name="T5" fmla="*/ 13 h 48"/>
                <a:gd name="T6" fmla="*/ 48 w 72"/>
                <a:gd name="T7" fmla="*/ 12 h 48"/>
                <a:gd name="T8" fmla="*/ 37 w 72"/>
                <a:gd name="T9" fmla="*/ 15 h 48"/>
                <a:gd name="T10" fmla="*/ 37 w 72"/>
                <a:gd name="T11" fmla="*/ 21 h 48"/>
                <a:gd name="T12" fmla="*/ 56 w 72"/>
                <a:gd name="T13" fmla="*/ 20 h 48"/>
                <a:gd name="T14" fmla="*/ 37 w 72"/>
                <a:gd name="T15" fmla="*/ 24 h 48"/>
                <a:gd name="T16" fmla="*/ 37 w 72"/>
                <a:gd name="T17" fmla="*/ 35 h 48"/>
                <a:gd name="T18" fmla="*/ 46 w 72"/>
                <a:gd name="T19" fmla="*/ 24 h 48"/>
                <a:gd name="T20" fmla="*/ 54 w 72"/>
                <a:gd name="T21" fmla="*/ 26 h 48"/>
                <a:gd name="T22" fmla="*/ 48 w 72"/>
                <a:gd name="T23" fmla="*/ 33 h 48"/>
                <a:gd name="T24" fmla="*/ 72 w 72"/>
                <a:gd name="T25" fmla="*/ 35 h 48"/>
                <a:gd name="T26" fmla="*/ 54 w 72"/>
                <a:gd name="T27" fmla="*/ 36 h 48"/>
                <a:gd name="T28" fmla="*/ 17 w 72"/>
                <a:gd name="T29" fmla="*/ 41 h 48"/>
                <a:gd name="T30" fmla="*/ 0 w 72"/>
                <a:gd name="T31" fmla="*/ 40 h 48"/>
                <a:gd name="T32" fmla="*/ 33 w 72"/>
                <a:gd name="T33" fmla="*/ 36 h 48"/>
                <a:gd name="T34" fmla="*/ 32 w 72"/>
                <a:gd name="T35" fmla="*/ 25 h 48"/>
                <a:gd name="T36" fmla="*/ 15 w 72"/>
                <a:gd name="T37" fmla="*/ 25 h 48"/>
                <a:gd name="T38" fmla="*/ 32 w 72"/>
                <a:gd name="T39" fmla="*/ 22 h 48"/>
                <a:gd name="T40" fmla="*/ 31 w 72"/>
                <a:gd name="T41" fmla="*/ 17 h 48"/>
                <a:gd name="T42" fmla="*/ 21 w 72"/>
                <a:gd name="T43" fmla="*/ 16 h 48"/>
                <a:gd name="T44" fmla="*/ 31 w 72"/>
                <a:gd name="T45" fmla="*/ 14 h 48"/>
                <a:gd name="T46" fmla="*/ 28 w 72"/>
                <a:gd name="T47" fmla="*/ 8 h 48"/>
                <a:gd name="T48" fmla="*/ 16 w 72"/>
                <a:gd name="T49" fmla="*/ 8 h 48"/>
                <a:gd name="T50" fmla="*/ 43 w 72"/>
                <a:gd name="T51" fmla="*/ 2 h 48"/>
                <a:gd name="T52" fmla="*/ 52 w 72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2" h="48">
                  <a:moveTo>
                    <a:pt x="52" y="2"/>
                  </a:moveTo>
                  <a:cubicBezTo>
                    <a:pt x="49" y="6"/>
                    <a:pt x="41" y="5"/>
                    <a:pt x="36" y="7"/>
                  </a:cubicBezTo>
                  <a:cubicBezTo>
                    <a:pt x="37" y="8"/>
                    <a:pt x="38" y="11"/>
                    <a:pt x="37" y="13"/>
                  </a:cubicBezTo>
                  <a:cubicBezTo>
                    <a:pt x="40" y="12"/>
                    <a:pt x="45" y="10"/>
                    <a:pt x="48" y="12"/>
                  </a:cubicBezTo>
                  <a:cubicBezTo>
                    <a:pt x="46" y="15"/>
                    <a:pt x="41" y="15"/>
                    <a:pt x="37" y="15"/>
                  </a:cubicBezTo>
                  <a:cubicBezTo>
                    <a:pt x="37" y="17"/>
                    <a:pt x="37" y="19"/>
                    <a:pt x="37" y="21"/>
                  </a:cubicBezTo>
                  <a:cubicBezTo>
                    <a:pt x="43" y="20"/>
                    <a:pt x="51" y="16"/>
                    <a:pt x="56" y="20"/>
                  </a:cubicBezTo>
                  <a:cubicBezTo>
                    <a:pt x="51" y="23"/>
                    <a:pt x="43" y="23"/>
                    <a:pt x="37" y="24"/>
                  </a:cubicBezTo>
                  <a:cubicBezTo>
                    <a:pt x="37" y="28"/>
                    <a:pt x="38" y="31"/>
                    <a:pt x="37" y="35"/>
                  </a:cubicBezTo>
                  <a:cubicBezTo>
                    <a:pt x="45" y="36"/>
                    <a:pt x="48" y="31"/>
                    <a:pt x="46" y="24"/>
                  </a:cubicBezTo>
                  <a:cubicBezTo>
                    <a:pt x="49" y="24"/>
                    <a:pt x="53" y="24"/>
                    <a:pt x="54" y="26"/>
                  </a:cubicBezTo>
                  <a:cubicBezTo>
                    <a:pt x="53" y="29"/>
                    <a:pt x="50" y="31"/>
                    <a:pt x="48" y="33"/>
                  </a:cubicBezTo>
                  <a:cubicBezTo>
                    <a:pt x="56" y="32"/>
                    <a:pt x="69" y="26"/>
                    <a:pt x="72" y="35"/>
                  </a:cubicBezTo>
                  <a:cubicBezTo>
                    <a:pt x="66" y="37"/>
                    <a:pt x="60" y="36"/>
                    <a:pt x="54" y="36"/>
                  </a:cubicBezTo>
                  <a:cubicBezTo>
                    <a:pt x="41" y="37"/>
                    <a:pt x="28" y="39"/>
                    <a:pt x="17" y="41"/>
                  </a:cubicBezTo>
                  <a:cubicBezTo>
                    <a:pt x="10" y="43"/>
                    <a:pt x="4" y="48"/>
                    <a:pt x="0" y="40"/>
                  </a:cubicBezTo>
                  <a:cubicBezTo>
                    <a:pt x="11" y="39"/>
                    <a:pt x="22" y="38"/>
                    <a:pt x="33" y="36"/>
                  </a:cubicBezTo>
                  <a:cubicBezTo>
                    <a:pt x="33" y="32"/>
                    <a:pt x="32" y="28"/>
                    <a:pt x="32" y="25"/>
                  </a:cubicBezTo>
                  <a:cubicBezTo>
                    <a:pt x="27" y="25"/>
                    <a:pt x="19" y="28"/>
                    <a:pt x="15" y="25"/>
                  </a:cubicBezTo>
                  <a:cubicBezTo>
                    <a:pt x="19" y="23"/>
                    <a:pt x="27" y="23"/>
                    <a:pt x="32" y="22"/>
                  </a:cubicBezTo>
                  <a:cubicBezTo>
                    <a:pt x="32" y="21"/>
                    <a:pt x="32" y="18"/>
                    <a:pt x="31" y="17"/>
                  </a:cubicBezTo>
                  <a:cubicBezTo>
                    <a:pt x="28" y="17"/>
                    <a:pt x="23" y="19"/>
                    <a:pt x="21" y="16"/>
                  </a:cubicBezTo>
                  <a:cubicBezTo>
                    <a:pt x="23" y="14"/>
                    <a:pt x="27" y="15"/>
                    <a:pt x="31" y="14"/>
                  </a:cubicBezTo>
                  <a:cubicBezTo>
                    <a:pt x="31" y="11"/>
                    <a:pt x="29" y="10"/>
                    <a:pt x="28" y="8"/>
                  </a:cubicBezTo>
                  <a:cubicBezTo>
                    <a:pt x="25" y="9"/>
                    <a:pt x="18" y="11"/>
                    <a:pt x="16" y="8"/>
                  </a:cubicBezTo>
                  <a:cubicBezTo>
                    <a:pt x="24" y="6"/>
                    <a:pt x="34" y="4"/>
                    <a:pt x="43" y="2"/>
                  </a:cubicBezTo>
                  <a:cubicBezTo>
                    <a:pt x="46" y="1"/>
                    <a:pt x="49" y="0"/>
                    <a:pt x="5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3" name="Freeform 33"/>
            <p:cNvSpPr/>
            <p:nvPr/>
          </p:nvSpPr>
          <p:spPr bwMode="auto">
            <a:xfrm>
              <a:off x="3631" y="1725"/>
              <a:ext cx="38" cy="44"/>
            </a:xfrm>
            <a:custGeom>
              <a:avLst/>
              <a:gdLst>
                <a:gd name="T0" fmla="*/ 41 w 41"/>
                <a:gd name="T1" fmla="*/ 6 h 47"/>
                <a:gd name="T2" fmla="*/ 24 w 41"/>
                <a:gd name="T3" fmla="*/ 9 h 47"/>
                <a:gd name="T4" fmla="*/ 28 w 41"/>
                <a:gd name="T5" fmla="*/ 13 h 47"/>
                <a:gd name="T6" fmla="*/ 25 w 41"/>
                <a:gd name="T7" fmla="*/ 17 h 47"/>
                <a:gd name="T8" fmla="*/ 36 w 41"/>
                <a:gd name="T9" fmla="*/ 22 h 47"/>
                <a:gd name="T10" fmla="*/ 34 w 41"/>
                <a:gd name="T11" fmla="*/ 28 h 47"/>
                <a:gd name="T12" fmla="*/ 20 w 41"/>
                <a:gd name="T13" fmla="*/ 47 h 47"/>
                <a:gd name="T14" fmla="*/ 16 w 41"/>
                <a:gd name="T15" fmla="*/ 38 h 47"/>
                <a:gd name="T16" fmla="*/ 23 w 41"/>
                <a:gd name="T17" fmla="*/ 40 h 47"/>
                <a:gd name="T18" fmla="*/ 24 w 41"/>
                <a:gd name="T19" fmla="*/ 20 h 47"/>
                <a:gd name="T20" fmla="*/ 0 w 41"/>
                <a:gd name="T21" fmla="*/ 42 h 47"/>
                <a:gd name="T22" fmla="*/ 21 w 41"/>
                <a:gd name="T23" fmla="*/ 9 h 47"/>
                <a:gd name="T24" fmla="*/ 3 w 41"/>
                <a:gd name="T25" fmla="*/ 7 h 47"/>
                <a:gd name="T26" fmla="*/ 24 w 41"/>
                <a:gd name="T27" fmla="*/ 5 h 47"/>
                <a:gd name="T28" fmla="*/ 41 w 41"/>
                <a:gd name="T29" fmla="*/ 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" h="47">
                  <a:moveTo>
                    <a:pt x="41" y="6"/>
                  </a:moveTo>
                  <a:cubicBezTo>
                    <a:pt x="37" y="9"/>
                    <a:pt x="29" y="7"/>
                    <a:pt x="24" y="9"/>
                  </a:cubicBezTo>
                  <a:cubicBezTo>
                    <a:pt x="24" y="10"/>
                    <a:pt x="27" y="11"/>
                    <a:pt x="28" y="13"/>
                  </a:cubicBezTo>
                  <a:cubicBezTo>
                    <a:pt x="27" y="14"/>
                    <a:pt x="26" y="15"/>
                    <a:pt x="25" y="17"/>
                  </a:cubicBezTo>
                  <a:cubicBezTo>
                    <a:pt x="30" y="17"/>
                    <a:pt x="36" y="18"/>
                    <a:pt x="36" y="22"/>
                  </a:cubicBezTo>
                  <a:cubicBezTo>
                    <a:pt x="36" y="23"/>
                    <a:pt x="34" y="26"/>
                    <a:pt x="34" y="28"/>
                  </a:cubicBezTo>
                  <a:cubicBezTo>
                    <a:pt x="31" y="35"/>
                    <a:pt x="29" y="47"/>
                    <a:pt x="20" y="47"/>
                  </a:cubicBezTo>
                  <a:cubicBezTo>
                    <a:pt x="19" y="43"/>
                    <a:pt x="17" y="41"/>
                    <a:pt x="16" y="38"/>
                  </a:cubicBezTo>
                  <a:cubicBezTo>
                    <a:pt x="18" y="38"/>
                    <a:pt x="20" y="39"/>
                    <a:pt x="23" y="40"/>
                  </a:cubicBezTo>
                  <a:cubicBezTo>
                    <a:pt x="26" y="36"/>
                    <a:pt x="35" y="21"/>
                    <a:pt x="24" y="20"/>
                  </a:cubicBezTo>
                  <a:cubicBezTo>
                    <a:pt x="19" y="30"/>
                    <a:pt x="12" y="38"/>
                    <a:pt x="0" y="42"/>
                  </a:cubicBezTo>
                  <a:cubicBezTo>
                    <a:pt x="8" y="32"/>
                    <a:pt x="20" y="26"/>
                    <a:pt x="21" y="9"/>
                  </a:cubicBezTo>
                  <a:cubicBezTo>
                    <a:pt x="14" y="11"/>
                    <a:pt x="5" y="14"/>
                    <a:pt x="3" y="7"/>
                  </a:cubicBezTo>
                  <a:cubicBezTo>
                    <a:pt x="10" y="7"/>
                    <a:pt x="17" y="6"/>
                    <a:pt x="24" y="5"/>
                  </a:cubicBezTo>
                  <a:cubicBezTo>
                    <a:pt x="31" y="4"/>
                    <a:pt x="39" y="0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4" name="Freeform 34"/>
            <p:cNvSpPr/>
            <p:nvPr/>
          </p:nvSpPr>
          <p:spPr bwMode="auto">
            <a:xfrm>
              <a:off x="3548" y="1740"/>
              <a:ext cx="66" cy="32"/>
            </a:xfrm>
            <a:custGeom>
              <a:avLst/>
              <a:gdLst>
                <a:gd name="T0" fmla="*/ 28 w 71"/>
                <a:gd name="T1" fmla="*/ 1 h 35"/>
                <a:gd name="T2" fmla="*/ 38 w 71"/>
                <a:gd name="T3" fmla="*/ 4 h 35"/>
                <a:gd name="T4" fmla="*/ 37 w 71"/>
                <a:gd name="T5" fmla="*/ 10 h 35"/>
                <a:gd name="T6" fmla="*/ 52 w 71"/>
                <a:gd name="T7" fmla="*/ 10 h 35"/>
                <a:gd name="T8" fmla="*/ 37 w 71"/>
                <a:gd name="T9" fmla="*/ 15 h 35"/>
                <a:gd name="T10" fmla="*/ 38 w 71"/>
                <a:gd name="T11" fmla="*/ 25 h 35"/>
                <a:gd name="T12" fmla="*/ 71 w 71"/>
                <a:gd name="T13" fmla="*/ 27 h 35"/>
                <a:gd name="T14" fmla="*/ 56 w 71"/>
                <a:gd name="T15" fmla="*/ 29 h 35"/>
                <a:gd name="T16" fmla="*/ 26 w 71"/>
                <a:gd name="T17" fmla="*/ 31 h 35"/>
                <a:gd name="T18" fmla="*/ 16 w 71"/>
                <a:gd name="T19" fmla="*/ 32 h 35"/>
                <a:gd name="T20" fmla="*/ 0 w 71"/>
                <a:gd name="T21" fmla="*/ 32 h 35"/>
                <a:gd name="T22" fmla="*/ 16 w 71"/>
                <a:gd name="T23" fmla="*/ 29 h 35"/>
                <a:gd name="T24" fmla="*/ 32 w 71"/>
                <a:gd name="T25" fmla="*/ 27 h 35"/>
                <a:gd name="T26" fmla="*/ 32 w 71"/>
                <a:gd name="T27" fmla="*/ 16 h 35"/>
                <a:gd name="T28" fmla="*/ 15 w 71"/>
                <a:gd name="T29" fmla="*/ 15 h 35"/>
                <a:gd name="T30" fmla="*/ 31 w 71"/>
                <a:gd name="T31" fmla="*/ 12 h 35"/>
                <a:gd name="T32" fmla="*/ 28 w 71"/>
                <a:gd name="T33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35">
                  <a:moveTo>
                    <a:pt x="28" y="1"/>
                  </a:moveTo>
                  <a:cubicBezTo>
                    <a:pt x="33" y="0"/>
                    <a:pt x="35" y="2"/>
                    <a:pt x="38" y="4"/>
                  </a:cubicBezTo>
                  <a:cubicBezTo>
                    <a:pt x="38" y="6"/>
                    <a:pt x="37" y="7"/>
                    <a:pt x="37" y="10"/>
                  </a:cubicBezTo>
                  <a:cubicBezTo>
                    <a:pt x="41" y="10"/>
                    <a:pt x="49" y="6"/>
                    <a:pt x="52" y="10"/>
                  </a:cubicBezTo>
                  <a:cubicBezTo>
                    <a:pt x="50" y="14"/>
                    <a:pt x="42" y="13"/>
                    <a:pt x="37" y="15"/>
                  </a:cubicBezTo>
                  <a:cubicBezTo>
                    <a:pt x="37" y="18"/>
                    <a:pt x="37" y="22"/>
                    <a:pt x="38" y="25"/>
                  </a:cubicBezTo>
                  <a:cubicBezTo>
                    <a:pt x="48" y="26"/>
                    <a:pt x="65" y="16"/>
                    <a:pt x="71" y="27"/>
                  </a:cubicBezTo>
                  <a:cubicBezTo>
                    <a:pt x="67" y="30"/>
                    <a:pt x="61" y="28"/>
                    <a:pt x="56" y="29"/>
                  </a:cubicBezTo>
                  <a:cubicBezTo>
                    <a:pt x="45" y="29"/>
                    <a:pt x="35" y="29"/>
                    <a:pt x="26" y="31"/>
                  </a:cubicBezTo>
                  <a:cubicBezTo>
                    <a:pt x="23" y="31"/>
                    <a:pt x="19" y="31"/>
                    <a:pt x="16" y="32"/>
                  </a:cubicBezTo>
                  <a:cubicBezTo>
                    <a:pt x="10" y="33"/>
                    <a:pt x="5" y="35"/>
                    <a:pt x="0" y="32"/>
                  </a:cubicBezTo>
                  <a:cubicBezTo>
                    <a:pt x="4" y="30"/>
                    <a:pt x="10" y="30"/>
                    <a:pt x="16" y="29"/>
                  </a:cubicBezTo>
                  <a:cubicBezTo>
                    <a:pt x="21" y="28"/>
                    <a:pt x="27" y="27"/>
                    <a:pt x="32" y="27"/>
                  </a:cubicBezTo>
                  <a:cubicBezTo>
                    <a:pt x="32" y="23"/>
                    <a:pt x="31" y="20"/>
                    <a:pt x="32" y="16"/>
                  </a:cubicBezTo>
                  <a:cubicBezTo>
                    <a:pt x="27" y="16"/>
                    <a:pt x="19" y="18"/>
                    <a:pt x="15" y="15"/>
                  </a:cubicBezTo>
                  <a:cubicBezTo>
                    <a:pt x="19" y="13"/>
                    <a:pt x="26" y="13"/>
                    <a:pt x="31" y="12"/>
                  </a:cubicBezTo>
                  <a:cubicBezTo>
                    <a:pt x="31" y="7"/>
                    <a:pt x="29" y="5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5" name="Freeform 35"/>
            <p:cNvSpPr/>
            <p:nvPr/>
          </p:nvSpPr>
          <p:spPr bwMode="auto">
            <a:xfrm>
              <a:off x="3676" y="1746"/>
              <a:ext cx="12" cy="10"/>
            </a:xfrm>
            <a:custGeom>
              <a:avLst/>
              <a:gdLst>
                <a:gd name="T0" fmla="*/ 11 w 13"/>
                <a:gd name="T1" fmla="*/ 4 h 11"/>
                <a:gd name="T2" fmla="*/ 9 w 13"/>
                <a:gd name="T3" fmla="*/ 11 h 11"/>
                <a:gd name="T4" fmla="*/ 0 w 13"/>
                <a:gd name="T5" fmla="*/ 2 h 11"/>
                <a:gd name="T6" fmla="*/ 11 w 13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11" y="4"/>
                  </a:moveTo>
                  <a:cubicBezTo>
                    <a:pt x="13" y="7"/>
                    <a:pt x="11" y="10"/>
                    <a:pt x="9" y="11"/>
                  </a:cubicBezTo>
                  <a:cubicBezTo>
                    <a:pt x="5" y="9"/>
                    <a:pt x="2" y="6"/>
                    <a:pt x="0" y="2"/>
                  </a:cubicBezTo>
                  <a:cubicBezTo>
                    <a:pt x="4" y="0"/>
                    <a:pt x="8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6" name="Freeform 36"/>
            <p:cNvSpPr/>
            <p:nvPr/>
          </p:nvSpPr>
          <p:spPr bwMode="auto">
            <a:xfrm>
              <a:off x="3475" y="1752"/>
              <a:ext cx="10" cy="8"/>
            </a:xfrm>
            <a:custGeom>
              <a:avLst/>
              <a:gdLst>
                <a:gd name="T0" fmla="*/ 5 w 11"/>
                <a:gd name="T1" fmla="*/ 9 h 9"/>
                <a:gd name="T2" fmla="*/ 0 w 11"/>
                <a:gd name="T3" fmla="*/ 2 h 9"/>
                <a:gd name="T4" fmla="*/ 5 w 11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9">
                  <a:moveTo>
                    <a:pt x="5" y="9"/>
                  </a:moveTo>
                  <a:cubicBezTo>
                    <a:pt x="2" y="8"/>
                    <a:pt x="1" y="5"/>
                    <a:pt x="0" y="2"/>
                  </a:cubicBezTo>
                  <a:cubicBezTo>
                    <a:pt x="5" y="0"/>
                    <a:pt x="11" y="6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7" name="Freeform 37"/>
            <p:cNvSpPr/>
            <p:nvPr/>
          </p:nvSpPr>
          <p:spPr bwMode="auto">
            <a:xfrm>
              <a:off x="3149" y="1757"/>
              <a:ext cx="102" cy="87"/>
            </a:xfrm>
            <a:custGeom>
              <a:avLst/>
              <a:gdLst>
                <a:gd name="T0" fmla="*/ 32 w 110"/>
                <a:gd name="T1" fmla="*/ 66 h 95"/>
                <a:gd name="T2" fmla="*/ 35 w 110"/>
                <a:gd name="T3" fmla="*/ 64 h 95"/>
                <a:gd name="T4" fmla="*/ 97 w 110"/>
                <a:gd name="T5" fmla="*/ 31 h 95"/>
                <a:gd name="T6" fmla="*/ 110 w 110"/>
                <a:gd name="T7" fmla="*/ 52 h 95"/>
                <a:gd name="T8" fmla="*/ 17 w 110"/>
                <a:gd name="T9" fmla="*/ 95 h 95"/>
                <a:gd name="T10" fmla="*/ 0 w 110"/>
                <a:gd name="T11" fmla="*/ 71 h 95"/>
                <a:gd name="T12" fmla="*/ 76 w 110"/>
                <a:gd name="T13" fmla="*/ 0 h 95"/>
                <a:gd name="T14" fmla="*/ 89 w 110"/>
                <a:gd name="T15" fmla="*/ 20 h 95"/>
                <a:gd name="T16" fmla="*/ 32 w 110"/>
                <a:gd name="T17" fmla="*/ 6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95">
                  <a:moveTo>
                    <a:pt x="32" y="66"/>
                  </a:moveTo>
                  <a:cubicBezTo>
                    <a:pt x="32" y="67"/>
                    <a:pt x="34" y="65"/>
                    <a:pt x="35" y="64"/>
                  </a:cubicBezTo>
                  <a:cubicBezTo>
                    <a:pt x="55" y="53"/>
                    <a:pt x="77" y="42"/>
                    <a:pt x="97" y="31"/>
                  </a:cubicBezTo>
                  <a:cubicBezTo>
                    <a:pt x="101" y="39"/>
                    <a:pt x="106" y="44"/>
                    <a:pt x="110" y="52"/>
                  </a:cubicBezTo>
                  <a:cubicBezTo>
                    <a:pt x="79" y="66"/>
                    <a:pt x="48" y="80"/>
                    <a:pt x="17" y="95"/>
                  </a:cubicBezTo>
                  <a:cubicBezTo>
                    <a:pt x="11" y="87"/>
                    <a:pt x="6" y="79"/>
                    <a:pt x="0" y="71"/>
                  </a:cubicBezTo>
                  <a:cubicBezTo>
                    <a:pt x="25" y="47"/>
                    <a:pt x="51" y="24"/>
                    <a:pt x="76" y="0"/>
                  </a:cubicBezTo>
                  <a:cubicBezTo>
                    <a:pt x="80" y="7"/>
                    <a:pt x="85" y="13"/>
                    <a:pt x="89" y="20"/>
                  </a:cubicBezTo>
                  <a:cubicBezTo>
                    <a:pt x="70" y="36"/>
                    <a:pt x="52" y="52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8" name="Freeform 38"/>
            <p:cNvSpPr/>
            <p:nvPr/>
          </p:nvSpPr>
          <p:spPr bwMode="auto">
            <a:xfrm>
              <a:off x="3673" y="1760"/>
              <a:ext cx="19" cy="12"/>
            </a:xfrm>
            <a:custGeom>
              <a:avLst/>
              <a:gdLst>
                <a:gd name="T0" fmla="*/ 0 w 21"/>
                <a:gd name="T1" fmla="*/ 0 h 13"/>
                <a:gd name="T2" fmla="*/ 13 w 21"/>
                <a:gd name="T3" fmla="*/ 13 h 13"/>
                <a:gd name="T4" fmla="*/ 0 w 21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3">
                  <a:moveTo>
                    <a:pt x="0" y="0"/>
                  </a:moveTo>
                  <a:cubicBezTo>
                    <a:pt x="8" y="0"/>
                    <a:pt x="21" y="8"/>
                    <a:pt x="13" y="13"/>
                  </a:cubicBezTo>
                  <a:cubicBezTo>
                    <a:pt x="7" y="10"/>
                    <a:pt x="3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09" name="Freeform 39"/>
            <p:cNvSpPr>
              <a:spLocks noEditPoints="1"/>
            </p:cNvSpPr>
            <p:nvPr/>
          </p:nvSpPr>
          <p:spPr bwMode="auto">
            <a:xfrm>
              <a:off x="3476" y="1760"/>
              <a:ext cx="35" cy="25"/>
            </a:xfrm>
            <a:custGeom>
              <a:avLst/>
              <a:gdLst>
                <a:gd name="T0" fmla="*/ 38 w 38"/>
                <a:gd name="T1" fmla="*/ 10 h 27"/>
                <a:gd name="T2" fmla="*/ 32 w 38"/>
                <a:gd name="T3" fmla="*/ 17 h 27"/>
                <a:gd name="T4" fmla="*/ 35 w 38"/>
                <a:gd name="T5" fmla="*/ 20 h 27"/>
                <a:gd name="T6" fmla="*/ 9 w 38"/>
                <a:gd name="T7" fmla="*/ 24 h 27"/>
                <a:gd name="T8" fmla="*/ 8 w 38"/>
                <a:gd name="T9" fmla="*/ 27 h 27"/>
                <a:gd name="T10" fmla="*/ 3 w 38"/>
                <a:gd name="T11" fmla="*/ 19 h 27"/>
                <a:gd name="T12" fmla="*/ 0 w 38"/>
                <a:gd name="T13" fmla="*/ 10 h 27"/>
                <a:gd name="T14" fmla="*/ 5 w 38"/>
                <a:gd name="T15" fmla="*/ 11 h 27"/>
                <a:gd name="T16" fmla="*/ 38 w 38"/>
                <a:gd name="T17" fmla="*/ 10 h 27"/>
                <a:gd name="T18" fmla="*/ 6 w 38"/>
                <a:gd name="T19" fmla="*/ 13 h 27"/>
                <a:gd name="T20" fmla="*/ 8 w 38"/>
                <a:gd name="T21" fmla="*/ 22 h 27"/>
                <a:gd name="T22" fmla="*/ 26 w 38"/>
                <a:gd name="T23" fmla="*/ 18 h 27"/>
                <a:gd name="T24" fmla="*/ 27 w 38"/>
                <a:gd name="T25" fmla="*/ 10 h 27"/>
                <a:gd name="T26" fmla="*/ 6 w 38"/>
                <a:gd name="T2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27">
                  <a:moveTo>
                    <a:pt x="38" y="10"/>
                  </a:moveTo>
                  <a:cubicBezTo>
                    <a:pt x="35" y="12"/>
                    <a:pt x="33" y="14"/>
                    <a:pt x="32" y="17"/>
                  </a:cubicBezTo>
                  <a:cubicBezTo>
                    <a:pt x="33" y="18"/>
                    <a:pt x="35" y="18"/>
                    <a:pt x="35" y="20"/>
                  </a:cubicBezTo>
                  <a:cubicBezTo>
                    <a:pt x="27" y="22"/>
                    <a:pt x="18" y="23"/>
                    <a:pt x="9" y="24"/>
                  </a:cubicBezTo>
                  <a:cubicBezTo>
                    <a:pt x="8" y="25"/>
                    <a:pt x="9" y="27"/>
                    <a:pt x="8" y="27"/>
                  </a:cubicBezTo>
                  <a:cubicBezTo>
                    <a:pt x="4" y="27"/>
                    <a:pt x="4" y="22"/>
                    <a:pt x="3" y="19"/>
                  </a:cubicBezTo>
                  <a:cubicBezTo>
                    <a:pt x="2" y="16"/>
                    <a:pt x="1" y="13"/>
                    <a:pt x="0" y="10"/>
                  </a:cubicBezTo>
                  <a:cubicBezTo>
                    <a:pt x="1" y="9"/>
                    <a:pt x="4" y="10"/>
                    <a:pt x="5" y="11"/>
                  </a:cubicBezTo>
                  <a:cubicBezTo>
                    <a:pt x="16" y="10"/>
                    <a:pt x="31" y="0"/>
                    <a:pt x="38" y="10"/>
                  </a:cubicBezTo>
                  <a:close/>
                  <a:moveTo>
                    <a:pt x="6" y="13"/>
                  </a:moveTo>
                  <a:cubicBezTo>
                    <a:pt x="6" y="16"/>
                    <a:pt x="7" y="19"/>
                    <a:pt x="8" y="22"/>
                  </a:cubicBezTo>
                  <a:cubicBezTo>
                    <a:pt x="14" y="21"/>
                    <a:pt x="20" y="19"/>
                    <a:pt x="26" y="18"/>
                  </a:cubicBezTo>
                  <a:cubicBezTo>
                    <a:pt x="27" y="16"/>
                    <a:pt x="28" y="13"/>
                    <a:pt x="27" y="10"/>
                  </a:cubicBezTo>
                  <a:cubicBezTo>
                    <a:pt x="19" y="10"/>
                    <a:pt x="13" y="12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0" name="Freeform 40"/>
            <p:cNvSpPr/>
            <p:nvPr/>
          </p:nvSpPr>
          <p:spPr bwMode="auto">
            <a:xfrm>
              <a:off x="3956" y="1810"/>
              <a:ext cx="102" cy="101"/>
            </a:xfrm>
            <a:custGeom>
              <a:avLst/>
              <a:gdLst>
                <a:gd name="T0" fmla="*/ 30 w 110"/>
                <a:gd name="T1" fmla="*/ 34 h 109"/>
                <a:gd name="T2" fmla="*/ 45 w 110"/>
                <a:gd name="T3" fmla="*/ 48 h 109"/>
                <a:gd name="T4" fmla="*/ 62 w 110"/>
                <a:gd name="T5" fmla="*/ 30 h 109"/>
                <a:gd name="T6" fmla="*/ 76 w 110"/>
                <a:gd name="T7" fmla="*/ 44 h 109"/>
                <a:gd name="T8" fmla="*/ 59 w 110"/>
                <a:gd name="T9" fmla="*/ 62 h 109"/>
                <a:gd name="T10" fmla="*/ 75 w 110"/>
                <a:gd name="T11" fmla="*/ 78 h 109"/>
                <a:gd name="T12" fmla="*/ 95 w 110"/>
                <a:gd name="T13" fmla="*/ 57 h 109"/>
                <a:gd name="T14" fmla="*/ 107 w 110"/>
                <a:gd name="T15" fmla="*/ 67 h 109"/>
                <a:gd name="T16" fmla="*/ 110 w 110"/>
                <a:gd name="T17" fmla="*/ 70 h 109"/>
                <a:gd name="T18" fmla="*/ 101 w 110"/>
                <a:gd name="T19" fmla="*/ 80 h 109"/>
                <a:gd name="T20" fmla="*/ 74 w 110"/>
                <a:gd name="T21" fmla="*/ 109 h 109"/>
                <a:gd name="T22" fmla="*/ 4 w 110"/>
                <a:gd name="T23" fmla="*/ 42 h 109"/>
                <a:gd name="T24" fmla="*/ 0 w 110"/>
                <a:gd name="T25" fmla="*/ 37 h 109"/>
                <a:gd name="T26" fmla="*/ 9 w 110"/>
                <a:gd name="T27" fmla="*/ 28 h 109"/>
                <a:gd name="T28" fmla="*/ 36 w 110"/>
                <a:gd name="T29" fmla="*/ 0 h 109"/>
                <a:gd name="T30" fmla="*/ 47 w 110"/>
                <a:gd name="T31" fmla="*/ 10 h 109"/>
                <a:gd name="T32" fmla="*/ 50 w 110"/>
                <a:gd name="T33" fmla="*/ 14 h 109"/>
                <a:gd name="T34" fmla="*/ 45 w 110"/>
                <a:gd name="T35" fmla="*/ 19 h 109"/>
                <a:gd name="T36" fmla="*/ 30 w 110"/>
                <a:gd name="T37" fmla="*/ 3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" h="109">
                  <a:moveTo>
                    <a:pt x="30" y="34"/>
                  </a:moveTo>
                  <a:cubicBezTo>
                    <a:pt x="35" y="39"/>
                    <a:pt x="40" y="44"/>
                    <a:pt x="45" y="48"/>
                  </a:cubicBezTo>
                  <a:cubicBezTo>
                    <a:pt x="51" y="42"/>
                    <a:pt x="57" y="36"/>
                    <a:pt x="62" y="30"/>
                  </a:cubicBezTo>
                  <a:cubicBezTo>
                    <a:pt x="67" y="34"/>
                    <a:pt x="71" y="39"/>
                    <a:pt x="76" y="44"/>
                  </a:cubicBezTo>
                  <a:cubicBezTo>
                    <a:pt x="71" y="50"/>
                    <a:pt x="65" y="56"/>
                    <a:pt x="59" y="62"/>
                  </a:cubicBezTo>
                  <a:cubicBezTo>
                    <a:pt x="64" y="67"/>
                    <a:pt x="70" y="72"/>
                    <a:pt x="75" y="78"/>
                  </a:cubicBezTo>
                  <a:cubicBezTo>
                    <a:pt x="82" y="71"/>
                    <a:pt x="89" y="64"/>
                    <a:pt x="95" y="57"/>
                  </a:cubicBezTo>
                  <a:cubicBezTo>
                    <a:pt x="99" y="60"/>
                    <a:pt x="103" y="63"/>
                    <a:pt x="107" y="67"/>
                  </a:cubicBezTo>
                  <a:cubicBezTo>
                    <a:pt x="107" y="67"/>
                    <a:pt x="110" y="70"/>
                    <a:pt x="110" y="70"/>
                  </a:cubicBezTo>
                  <a:cubicBezTo>
                    <a:pt x="110" y="72"/>
                    <a:pt x="102" y="79"/>
                    <a:pt x="101" y="80"/>
                  </a:cubicBezTo>
                  <a:cubicBezTo>
                    <a:pt x="92" y="90"/>
                    <a:pt x="81" y="100"/>
                    <a:pt x="74" y="109"/>
                  </a:cubicBezTo>
                  <a:cubicBezTo>
                    <a:pt x="51" y="88"/>
                    <a:pt x="28" y="64"/>
                    <a:pt x="4" y="42"/>
                  </a:cubicBezTo>
                  <a:cubicBezTo>
                    <a:pt x="3" y="41"/>
                    <a:pt x="0" y="37"/>
                    <a:pt x="0" y="37"/>
                  </a:cubicBezTo>
                  <a:cubicBezTo>
                    <a:pt x="0" y="36"/>
                    <a:pt x="7" y="30"/>
                    <a:pt x="9" y="28"/>
                  </a:cubicBezTo>
                  <a:cubicBezTo>
                    <a:pt x="18" y="19"/>
                    <a:pt x="28" y="9"/>
                    <a:pt x="36" y="0"/>
                  </a:cubicBezTo>
                  <a:cubicBezTo>
                    <a:pt x="38" y="3"/>
                    <a:pt x="43" y="7"/>
                    <a:pt x="47" y="10"/>
                  </a:cubicBezTo>
                  <a:cubicBezTo>
                    <a:pt x="47" y="11"/>
                    <a:pt x="50" y="14"/>
                    <a:pt x="50" y="14"/>
                  </a:cubicBezTo>
                  <a:cubicBezTo>
                    <a:pt x="50" y="15"/>
                    <a:pt x="46" y="18"/>
                    <a:pt x="45" y="19"/>
                  </a:cubicBezTo>
                  <a:cubicBezTo>
                    <a:pt x="40" y="24"/>
                    <a:pt x="35" y="30"/>
                    <a:pt x="30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1" name="Freeform 41"/>
            <p:cNvSpPr/>
            <p:nvPr/>
          </p:nvSpPr>
          <p:spPr bwMode="auto">
            <a:xfrm>
              <a:off x="3194" y="1818"/>
              <a:ext cx="101" cy="100"/>
            </a:xfrm>
            <a:custGeom>
              <a:avLst/>
              <a:gdLst>
                <a:gd name="T0" fmla="*/ 110 w 110"/>
                <a:gd name="T1" fmla="*/ 38 h 109"/>
                <a:gd name="T2" fmla="*/ 99 w 110"/>
                <a:gd name="T3" fmla="*/ 48 h 109"/>
                <a:gd name="T4" fmla="*/ 96 w 110"/>
                <a:gd name="T5" fmla="*/ 52 h 109"/>
                <a:gd name="T6" fmla="*/ 91 w 110"/>
                <a:gd name="T7" fmla="*/ 47 h 109"/>
                <a:gd name="T8" fmla="*/ 76 w 110"/>
                <a:gd name="T9" fmla="*/ 31 h 109"/>
                <a:gd name="T10" fmla="*/ 62 w 110"/>
                <a:gd name="T11" fmla="*/ 45 h 109"/>
                <a:gd name="T12" fmla="*/ 79 w 110"/>
                <a:gd name="T13" fmla="*/ 63 h 109"/>
                <a:gd name="T14" fmla="*/ 65 w 110"/>
                <a:gd name="T15" fmla="*/ 77 h 109"/>
                <a:gd name="T16" fmla="*/ 47 w 110"/>
                <a:gd name="T17" fmla="*/ 59 h 109"/>
                <a:gd name="T18" fmla="*/ 31 w 110"/>
                <a:gd name="T19" fmla="*/ 74 h 109"/>
                <a:gd name="T20" fmla="*/ 51 w 110"/>
                <a:gd name="T21" fmla="*/ 95 h 109"/>
                <a:gd name="T22" fmla="*/ 40 w 110"/>
                <a:gd name="T23" fmla="*/ 106 h 109"/>
                <a:gd name="T24" fmla="*/ 37 w 110"/>
                <a:gd name="T25" fmla="*/ 109 h 109"/>
                <a:gd name="T26" fmla="*/ 28 w 110"/>
                <a:gd name="T27" fmla="*/ 99 h 109"/>
                <a:gd name="T28" fmla="*/ 0 w 110"/>
                <a:gd name="T29" fmla="*/ 71 h 109"/>
                <a:gd name="T30" fmla="*/ 74 w 110"/>
                <a:gd name="T31" fmla="*/ 0 h 109"/>
                <a:gd name="T32" fmla="*/ 110 w 110"/>
                <a:gd name="T33" fmla="*/ 3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" h="109">
                  <a:moveTo>
                    <a:pt x="110" y="38"/>
                  </a:moveTo>
                  <a:cubicBezTo>
                    <a:pt x="106" y="41"/>
                    <a:pt x="103" y="45"/>
                    <a:pt x="99" y="48"/>
                  </a:cubicBezTo>
                  <a:cubicBezTo>
                    <a:pt x="99" y="49"/>
                    <a:pt x="96" y="52"/>
                    <a:pt x="96" y="52"/>
                  </a:cubicBezTo>
                  <a:cubicBezTo>
                    <a:pt x="95" y="52"/>
                    <a:pt x="92" y="48"/>
                    <a:pt x="91" y="47"/>
                  </a:cubicBezTo>
                  <a:cubicBezTo>
                    <a:pt x="86" y="41"/>
                    <a:pt x="81" y="36"/>
                    <a:pt x="76" y="31"/>
                  </a:cubicBezTo>
                  <a:cubicBezTo>
                    <a:pt x="71" y="35"/>
                    <a:pt x="67" y="40"/>
                    <a:pt x="62" y="45"/>
                  </a:cubicBezTo>
                  <a:cubicBezTo>
                    <a:pt x="67" y="51"/>
                    <a:pt x="74" y="57"/>
                    <a:pt x="79" y="63"/>
                  </a:cubicBezTo>
                  <a:cubicBezTo>
                    <a:pt x="74" y="68"/>
                    <a:pt x="69" y="72"/>
                    <a:pt x="65" y="77"/>
                  </a:cubicBezTo>
                  <a:cubicBezTo>
                    <a:pt x="59" y="71"/>
                    <a:pt x="53" y="65"/>
                    <a:pt x="47" y="59"/>
                  </a:cubicBezTo>
                  <a:cubicBezTo>
                    <a:pt x="42" y="63"/>
                    <a:pt x="36" y="69"/>
                    <a:pt x="31" y="74"/>
                  </a:cubicBezTo>
                  <a:cubicBezTo>
                    <a:pt x="38" y="81"/>
                    <a:pt x="44" y="88"/>
                    <a:pt x="51" y="95"/>
                  </a:cubicBezTo>
                  <a:cubicBezTo>
                    <a:pt x="48" y="98"/>
                    <a:pt x="44" y="102"/>
                    <a:pt x="40" y="106"/>
                  </a:cubicBezTo>
                  <a:cubicBezTo>
                    <a:pt x="40" y="106"/>
                    <a:pt x="37" y="109"/>
                    <a:pt x="37" y="109"/>
                  </a:cubicBezTo>
                  <a:cubicBezTo>
                    <a:pt x="36" y="109"/>
                    <a:pt x="29" y="101"/>
                    <a:pt x="28" y="99"/>
                  </a:cubicBezTo>
                  <a:cubicBezTo>
                    <a:pt x="19" y="90"/>
                    <a:pt x="8" y="79"/>
                    <a:pt x="0" y="71"/>
                  </a:cubicBezTo>
                  <a:cubicBezTo>
                    <a:pt x="25" y="47"/>
                    <a:pt x="50" y="24"/>
                    <a:pt x="74" y="0"/>
                  </a:cubicBezTo>
                  <a:cubicBezTo>
                    <a:pt x="86" y="13"/>
                    <a:pt x="99" y="25"/>
                    <a:pt x="11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2" name="Freeform 42"/>
            <p:cNvSpPr/>
            <p:nvPr/>
          </p:nvSpPr>
          <p:spPr bwMode="auto">
            <a:xfrm>
              <a:off x="3921" y="1862"/>
              <a:ext cx="80" cy="85"/>
            </a:xfrm>
            <a:custGeom>
              <a:avLst/>
              <a:gdLst>
                <a:gd name="T0" fmla="*/ 86 w 86"/>
                <a:gd name="T1" fmla="*/ 76 h 92"/>
                <a:gd name="T2" fmla="*/ 73 w 86"/>
                <a:gd name="T3" fmla="*/ 88 h 92"/>
                <a:gd name="T4" fmla="*/ 68 w 86"/>
                <a:gd name="T5" fmla="*/ 92 h 92"/>
                <a:gd name="T6" fmla="*/ 60 w 86"/>
                <a:gd name="T7" fmla="*/ 82 h 92"/>
                <a:gd name="T8" fmla="*/ 0 w 86"/>
                <a:gd name="T9" fmla="*/ 16 h 92"/>
                <a:gd name="T10" fmla="*/ 17 w 86"/>
                <a:gd name="T11" fmla="*/ 0 h 92"/>
                <a:gd name="T12" fmla="*/ 86 w 86"/>
                <a:gd name="T13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2">
                  <a:moveTo>
                    <a:pt x="86" y="76"/>
                  </a:moveTo>
                  <a:cubicBezTo>
                    <a:pt x="81" y="80"/>
                    <a:pt x="77" y="83"/>
                    <a:pt x="73" y="88"/>
                  </a:cubicBezTo>
                  <a:cubicBezTo>
                    <a:pt x="72" y="88"/>
                    <a:pt x="69" y="92"/>
                    <a:pt x="68" y="92"/>
                  </a:cubicBezTo>
                  <a:cubicBezTo>
                    <a:pt x="67" y="92"/>
                    <a:pt x="61" y="83"/>
                    <a:pt x="60" y="82"/>
                  </a:cubicBezTo>
                  <a:cubicBezTo>
                    <a:pt x="40" y="60"/>
                    <a:pt x="19" y="36"/>
                    <a:pt x="0" y="16"/>
                  </a:cubicBezTo>
                  <a:cubicBezTo>
                    <a:pt x="5" y="10"/>
                    <a:pt x="11" y="5"/>
                    <a:pt x="17" y="0"/>
                  </a:cubicBezTo>
                  <a:cubicBezTo>
                    <a:pt x="40" y="25"/>
                    <a:pt x="62" y="51"/>
                    <a:pt x="8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3" name="Freeform 43"/>
            <p:cNvSpPr>
              <a:spLocks noEditPoints="1"/>
            </p:cNvSpPr>
            <p:nvPr/>
          </p:nvSpPr>
          <p:spPr bwMode="auto">
            <a:xfrm>
              <a:off x="3251" y="1867"/>
              <a:ext cx="100" cy="108"/>
            </a:xfrm>
            <a:custGeom>
              <a:avLst/>
              <a:gdLst>
                <a:gd name="T0" fmla="*/ 70 w 108"/>
                <a:gd name="T1" fmla="*/ 67 h 118"/>
                <a:gd name="T2" fmla="*/ 73 w 108"/>
                <a:gd name="T3" fmla="*/ 80 h 118"/>
                <a:gd name="T4" fmla="*/ 49 w 108"/>
                <a:gd name="T5" fmla="*/ 113 h 118"/>
                <a:gd name="T6" fmla="*/ 48 w 108"/>
                <a:gd name="T7" fmla="*/ 118 h 118"/>
                <a:gd name="T8" fmla="*/ 29 w 108"/>
                <a:gd name="T9" fmla="*/ 103 h 118"/>
                <a:gd name="T10" fmla="*/ 41 w 108"/>
                <a:gd name="T11" fmla="*/ 86 h 118"/>
                <a:gd name="T12" fmla="*/ 52 w 108"/>
                <a:gd name="T13" fmla="*/ 67 h 118"/>
                <a:gd name="T14" fmla="*/ 46 w 108"/>
                <a:gd name="T15" fmla="*/ 60 h 118"/>
                <a:gd name="T16" fmla="*/ 18 w 108"/>
                <a:gd name="T17" fmla="*/ 94 h 118"/>
                <a:gd name="T18" fmla="*/ 0 w 108"/>
                <a:gd name="T19" fmla="*/ 80 h 118"/>
                <a:gd name="T20" fmla="*/ 64 w 108"/>
                <a:gd name="T21" fmla="*/ 0 h 118"/>
                <a:gd name="T22" fmla="*/ 65 w 108"/>
                <a:gd name="T23" fmla="*/ 0 h 118"/>
                <a:gd name="T24" fmla="*/ 86 w 108"/>
                <a:gd name="T25" fmla="*/ 18 h 118"/>
                <a:gd name="T26" fmla="*/ 97 w 108"/>
                <a:gd name="T27" fmla="*/ 54 h 118"/>
                <a:gd name="T28" fmla="*/ 70 w 108"/>
                <a:gd name="T29" fmla="*/ 67 h 118"/>
                <a:gd name="T30" fmla="*/ 64 w 108"/>
                <a:gd name="T31" fmla="*/ 38 h 118"/>
                <a:gd name="T32" fmla="*/ 56 w 108"/>
                <a:gd name="T33" fmla="*/ 46 h 118"/>
                <a:gd name="T34" fmla="*/ 61 w 108"/>
                <a:gd name="T35" fmla="*/ 49 h 118"/>
                <a:gd name="T36" fmla="*/ 66 w 108"/>
                <a:gd name="T37" fmla="*/ 51 h 118"/>
                <a:gd name="T38" fmla="*/ 78 w 108"/>
                <a:gd name="T39" fmla="*/ 36 h 118"/>
                <a:gd name="T40" fmla="*/ 71 w 108"/>
                <a:gd name="T41" fmla="*/ 28 h 118"/>
                <a:gd name="T42" fmla="*/ 64 w 108"/>
                <a:gd name="T43" fmla="*/ 3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18">
                  <a:moveTo>
                    <a:pt x="70" y="67"/>
                  </a:moveTo>
                  <a:cubicBezTo>
                    <a:pt x="72" y="71"/>
                    <a:pt x="74" y="75"/>
                    <a:pt x="73" y="80"/>
                  </a:cubicBezTo>
                  <a:cubicBezTo>
                    <a:pt x="70" y="92"/>
                    <a:pt x="53" y="103"/>
                    <a:pt x="49" y="113"/>
                  </a:cubicBezTo>
                  <a:cubicBezTo>
                    <a:pt x="48" y="115"/>
                    <a:pt x="48" y="117"/>
                    <a:pt x="48" y="118"/>
                  </a:cubicBezTo>
                  <a:cubicBezTo>
                    <a:pt x="41" y="113"/>
                    <a:pt x="35" y="108"/>
                    <a:pt x="29" y="103"/>
                  </a:cubicBezTo>
                  <a:cubicBezTo>
                    <a:pt x="31" y="97"/>
                    <a:pt x="36" y="92"/>
                    <a:pt x="41" y="86"/>
                  </a:cubicBezTo>
                  <a:cubicBezTo>
                    <a:pt x="45" y="81"/>
                    <a:pt x="53" y="74"/>
                    <a:pt x="52" y="67"/>
                  </a:cubicBezTo>
                  <a:cubicBezTo>
                    <a:pt x="52" y="64"/>
                    <a:pt x="49" y="62"/>
                    <a:pt x="46" y="60"/>
                  </a:cubicBezTo>
                  <a:cubicBezTo>
                    <a:pt x="36" y="71"/>
                    <a:pt x="27" y="82"/>
                    <a:pt x="18" y="94"/>
                  </a:cubicBezTo>
                  <a:cubicBezTo>
                    <a:pt x="11" y="90"/>
                    <a:pt x="6" y="84"/>
                    <a:pt x="0" y="80"/>
                  </a:cubicBezTo>
                  <a:cubicBezTo>
                    <a:pt x="21" y="53"/>
                    <a:pt x="43" y="27"/>
                    <a:pt x="64" y="0"/>
                  </a:cubicBezTo>
                  <a:cubicBezTo>
                    <a:pt x="64" y="0"/>
                    <a:pt x="64" y="0"/>
                    <a:pt x="65" y="0"/>
                  </a:cubicBezTo>
                  <a:cubicBezTo>
                    <a:pt x="71" y="6"/>
                    <a:pt x="78" y="11"/>
                    <a:pt x="86" y="18"/>
                  </a:cubicBezTo>
                  <a:cubicBezTo>
                    <a:pt x="97" y="26"/>
                    <a:pt x="108" y="38"/>
                    <a:pt x="97" y="54"/>
                  </a:cubicBezTo>
                  <a:cubicBezTo>
                    <a:pt x="91" y="61"/>
                    <a:pt x="84" y="72"/>
                    <a:pt x="70" y="67"/>
                  </a:cubicBezTo>
                  <a:close/>
                  <a:moveTo>
                    <a:pt x="64" y="38"/>
                  </a:moveTo>
                  <a:cubicBezTo>
                    <a:pt x="63" y="39"/>
                    <a:pt x="56" y="45"/>
                    <a:pt x="56" y="46"/>
                  </a:cubicBezTo>
                  <a:cubicBezTo>
                    <a:pt x="56" y="48"/>
                    <a:pt x="59" y="49"/>
                    <a:pt x="61" y="49"/>
                  </a:cubicBezTo>
                  <a:cubicBezTo>
                    <a:pt x="63" y="50"/>
                    <a:pt x="65" y="51"/>
                    <a:pt x="66" y="51"/>
                  </a:cubicBezTo>
                  <a:cubicBezTo>
                    <a:pt x="71" y="51"/>
                    <a:pt x="79" y="41"/>
                    <a:pt x="78" y="36"/>
                  </a:cubicBezTo>
                  <a:cubicBezTo>
                    <a:pt x="77" y="33"/>
                    <a:pt x="74" y="31"/>
                    <a:pt x="71" y="28"/>
                  </a:cubicBezTo>
                  <a:cubicBezTo>
                    <a:pt x="68" y="31"/>
                    <a:pt x="67" y="34"/>
                    <a:pt x="6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4" name="Freeform 44"/>
            <p:cNvSpPr>
              <a:spLocks noEditPoints="1"/>
            </p:cNvSpPr>
            <p:nvPr/>
          </p:nvSpPr>
          <p:spPr bwMode="auto">
            <a:xfrm>
              <a:off x="3863" y="1897"/>
              <a:ext cx="88" cy="99"/>
            </a:xfrm>
            <a:custGeom>
              <a:avLst/>
              <a:gdLst>
                <a:gd name="T0" fmla="*/ 34 w 95"/>
                <a:gd name="T1" fmla="*/ 1 h 107"/>
                <a:gd name="T2" fmla="*/ 70 w 95"/>
                <a:gd name="T3" fmla="*/ 31 h 107"/>
                <a:gd name="T4" fmla="*/ 81 w 95"/>
                <a:gd name="T5" fmla="*/ 48 h 107"/>
                <a:gd name="T6" fmla="*/ 90 w 95"/>
                <a:gd name="T7" fmla="*/ 80 h 107"/>
                <a:gd name="T8" fmla="*/ 50 w 95"/>
                <a:gd name="T9" fmla="*/ 101 h 107"/>
                <a:gd name="T10" fmla="*/ 21 w 95"/>
                <a:gd name="T11" fmla="*/ 68 h 107"/>
                <a:gd name="T12" fmla="*/ 11 w 95"/>
                <a:gd name="T13" fmla="*/ 54 h 107"/>
                <a:gd name="T14" fmla="*/ 4 w 95"/>
                <a:gd name="T15" fmla="*/ 24 h 107"/>
                <a:gd name="T16" fmla="*/ 25 w 95"/>
                <a:gd name="T17" fmla="*/ 4 h 107"/>
                <a:gd name="T18" fmla="*/ 34 w 95"/>
                <a:gd name="T19" fmla="*/ 1 h 107"/>
                <a:gd name="T20" fmla="*/ 28 w 95"/>
                <a:gd name="T21" fmla="*/ 36 h 107"/>
                <a:gd name="T22" fmla="*/ 51 w 95"/>
                <a:gd name="T23" fmla="*/ 70 h 107"/>
                <a:gd name="T24" fmla="*/ 62 w 95"/>
                <a:gd name="T25" fmla="*/ 81 h 107"/>
                <a:gd name="T26" fmla="*/ 69 w 95"/>
                <a:gd name="T27" fmla="*/ 76 h 107"/>
                <a:gd name="T28" fmla="*/ 62 w 95"/>
                <a:gd name="T29" fmla="*/ 61 h 107"/>
                <a:gd name="T30" fmla="*/ 43 w 95"/>
                <a:gd name="T31" fmla="*/ 33 h 107"/>
                <a:gd name="T32" fmla="*/ 30 w 95"/>
                <a:gd name="T33" fmla="*/ 22 h 107"/>
                <a:gd name="T34" fmla="*/ 28 w 95"/>
                <a:gd name="T35" fmla="*/ 3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107">
                  <a:moveTo>
                    <a:pt x="34" y="1"/>
                  </a:moveTo>
                  <a:cubicBezTo>
                    <a:pt x="54" y="0"/>
                    <a:pt x="62" y="19"/>
                    <a:pt x="70" y="31"/>
                  </a:cubicBezTo>
                  <a:cubicBezTo>
                    <a:pt x="74" y="37"/>
                    <a:pt x="77" y="42"/>
                    <a:pt x="81" y="48"/>
                  </a:cubicBezTo>
                  <a:cubicBezTo>
                    <a:pt x="86" y="55"/>
                    <a:pt x="95" y="66"/>
                    <a:pt x="90" y="80"/>
                  </a:cubicBezTo>
                  <a:cubicBezTo>
                    <a:pt x="86" y="91"/>
                    <a:pt x="67" y="107"/>
                    <a:pt x="50" y="101"/>
                  </a:cubicBezTo>
                  <a:cubicBezTo>
                    <a:pt x="37" y="96"/>
                    <a:pt x="29" y="80"/>
                    <a:pt x="21" y="68"/>
                  </a:cubicBezTo>
                  <a:cubicBezTo>
                    <a:pt x="18" y="63"/>
                    <a:pt x="15" y="58"/>
                    <a:pt x="11" y="54"/>
                  </a:cubicBezTo>
                  <a:cubicBezTo>
                    <a:pt x="7" y="47"/>
                    <a:pt x="0" y="35"/>
                    <a:pt x="4" y="24"/>
                  </a:cubicBezTo>
                  <a:cubicBezTo>
                    <a:pt x="7" y="15"/>
                    <a:pt x="16" y="8"/>
                    <a:pt x="25" y="4"/>
                  </a:cubicBezTo>
                  <a:cubicBezTo>
                    <a:pt x="28" y="3"/>
                    <a:pt x="31" y="2"/>
                    <a:pt x="34" y="1"/>
                  </a:cubicBezTo>
                  <a:close/>
                  <a:moveTo>
                    <a:pt x="28" y="36"/>
                  </a:moveTo>
                  <a:cubicBezTo>
                    <a:pt x="35" y="47"/>
                    <a:pt x="44" y="59"/>
                    <a:pt x="51" y="70"/>
                  </a:cubicBezTo>
                  <a:cubicBezTo>
                    <a:pt x="53" y="73"/>
                    <a:pt x="57" y="81"/>
                    <a:pt x="62" y="81"/>
                  </a:cubicBezTo>
                  <a:cubicBezTo>
                    <a:pt x="65" y="81"/>
                    <a:pt x="69" y="79"/>
                    <a:pt x="69" y="76"/>
                  </a:cubicBezTo>
                  <a:cubicBezTo>
                    <a:pt x="70" y="71"/>
                    <a:pt x="64" y="64"/>
                    <a:pt x="62" y="61"/>
                  </a:cubicBezTo>
                  <a:cubicBezTo>
                    <a:pt x="55" y="50"/>
                    <a:pt x="50" y="43"/>
                    <a:pt x="43" y="33"/>
                  </a:cubicBezTo>
                  <a:cubicBezTo>
                    <a:pt x="40" y="29"/>
                    <a:pt x="36" y="21"/>
                    <a:pt x="30" y="22"/>
                  </a:cubicBezTo>
                  <a:cubicBezTo>
                    <a:pt x="23" y="24"/>
                    <a:pt x="25" y="31"/>
                    <a:pt x="2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5" name="Freeform 45"/>
            <p:cNvSpPr/>
            <p:nvPr/>
          </p:nvSpPr>
          <p:spPr bwMode="auto">
            <a:xfrm>
              <a:off x="3328" y="1915"/>
              <a:ext cx="85" cy="97"/>
            </a:xfrm>
            <a:custGeom>
              <a:avLst/>
              <a:gdLst>
                <a:gd name="T0" fmla="*/ 79 w 92"/>
                <a:gd name="T1" fmla="*/ 55 h 106"/>
                <a:gd name="T2" fmla="*/ 61 w 92"/>
                <a:gd name="T3" fmla="*/ 44 h 106"/>
                <a:gd name="T4" fmla="*/ 66 w 92"/>
                <a:gd name="T5" fmla="*/ 30 h 106"/>
                <a:gd name="T6" fmla="*/ 53 w 92"/>
                <a:gd name="T7" fmla="*/ 29 h 106"/>
                <a:gd name="T8" fmla="*/ 58 w 92"/>
                <a:gd name="T9" fmla="*/ 53 h 106"/>
                <a:gd name="T10" fmla="*/ 63 w 92"/>
                <a:gd name="T11" fmla="*/ 77 h 106"/>
                <a:gd name="T12" fmla="*/ 36 w 92"/>
                <a:gd name="T13" fmla="*/ 105 h 106"/>
                <a:gd name="T14" fmla="*/ 1 w 92"/>
                <a:gd name="T15" fmla="*/ 77 h 106"/>
                <a:gd name="T16" fmla="*/ 10 w 92"/>
                <a:gd name="T17" fmla="*/ 52 h 106"/>
                <a:gd name="T18" fmla="*/ 30 w 92"/>
                <a:gd name="T19" fmla="*/ 64 h 106"/>
                <a:gd name="T20" fmla="*/ 31 w 92"/>
                <a:gd name="T21" fmla="*/ 85 h 106"/>
                <a:gd name="T22" fmla="*/ 39 w 92"/>
                <a:gd name="T23" fmla="*/ 72 h 106"/>
                <a:gd name="T24" fmla="*/ 28 w 92"/>
                <a:gd name="T25" fmla="*/ 32 h 106"/>
                <a:gd name="T26" fmla="*/ 62 w 92"/>
                <a:gd name="T27" fmla="*/ 5 h 106"/>
                <a:gd name="T28" fmla="*/ 87 w 92"/>
                <a:gd name="T29" fmla="*/ 25 h 106"/>
                <a:gd name="T30" fmla="*/ 79 w 92"/>
                <a:gd name="T31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6">
                  <a:moveTo>
                    <a:pt x="79" y="55"/>
                  </a:moveTo>
                  <a:cubicBezTo>
                    <a:pt x="73" y="52"/>
                    <a:pt x="67" y="47"/>
                    <a:pt x="61" y="44"/>
                  </a:cubicBezTo>
                  <a:cubicBezTo>
                    <a:pt x="61" y="39"/>
                    <a:pt x="68" y="36"/>
                    <a:pt x="66" y="30"/>
                  </a:cubicBezTo>
                  <a:cubicBezTo>
                    <a:pt x="65" y="22"/>
                    <a:pt x="55" y="24"/>
                    <a:pt x="53" y="29"/>
                  </a:cubicBezTo>
                  <a:cubicBezTo>
                    <a:pt x="50" y="35"/>
                    <a:pt x="56" y="48"/>
                    <a:pt x="58" y="53"/>
                  </a:cubicBezTo>
                  <a:cubicBezTo>
                    <a:pt x="60" y="60"/>
                    <a:pt x="63" y="69"/>
                    <a:pt x="63" y="77"/>
                  </a:cubicBezTo>
                  <a:cubicBezTo>
                    <a:pt x="62" y="92"/>
                    <a:pt x="50" y="105"/>
                    <a:pt x="36" y="105"/>
                  </a:cubicBezTo>
                  <a:cubicBezTo>
                    <a:pt x="20" y="106"/>
                    <a:pt x="2" y="92"/>
                    <a:pt x="1" y="77"/>
                  </a:cubicBezTo>
                  <a:cubicBezTo>
                    <a:pt x="0" y="67"/>
                    <a:pt x="5" y="61"/>
                    <a:pt x="10" y="52"/>
                  </a:cubicBezTo>
                  <a:cubicBezTo>
                    <a:pt x="17" y="56"/>
                    <a:pt x="23" y="60"/>
                    <a:pt x="30" y="64"/>
                  </a:cubicBezTo>
                  <a:cubicBezTo>
                    <a:pt x="27" y="67"/>
                    <a:pt x="17" y="85"/>
                    <a:pt x="31" y="85"/>
                  </a:cubicBezTo>
                  <a:cubicBezTo>
                    <a:pt x="36" y="85"/>
                    <a:pt x="40" y="80"/>
                    <a:pt x="39" y="72"/>
                  </a:cubicBezTo>
                  <a:cubicBezTo>
                    <a:pt x="38" y="60"/>
                    <a:pt x="27" y="48"/>
                    <a:pt x="28" y="32"/>
                  </a:cubicBezTo>
                  <a:cubicBezTo>
                    <a:pt x="30" y="17"/>
                    <a:pt x="42" y="0"/>
                    <a:pt x="62" y="5"/>
                  </a:cubicBezTo>
                  <a:cubicBezTo>
                    <a:pt x="72" y="8"/>
                    <a:pt x="84" y="17"/>
                    <a:pt x="87" y="25"/>
                  </a:cubicBezTo>
                  <a:cubicBezTo>
                    <a:pt x="92" y="36"/>
                    <a:pt x="85" y="46"/>
                    <a:pt x="79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6" name="Freeform 46"/>
            <p:cNvSpPr/>
            <p:nvPr/>
          </p:nvSpPr>
          <p:spPr bwMode="auto">
            <a:xfrm>
              <a:off x="3398" y="1944"/>
              <a:ext cx="56" cy="96"/>
            </a:xfrm>
            <a:custGeom>
              <a:avLst/>
              <a:gdLst>
                <a:gd name="T0" fmla="*/ 61 w 61"/>
                <a:gd name="T1" fmla="*/ 9 h 104"/>
                <a:gd name="T2" fmla="*/ 22 w 61"/>
                <a:gd name="T3" fmla="*/ 104 h 104"/>
                <a:gd name="T4" fmla="*/ 0 w 61"/>
                <a:gd name="T5" fmla="*/ 95 h 104"/>
                <a:gd name="T6" fmla="*/ 30 w 61"/>
                <a:gd name="T7" fmla="*/ 24 h 104"/>
                <a:gd name="T8" fmla="*/ 40 w 61"/>
                <a:gd name="T9" fmla="*/ 0 h 104"/>
                <a:gd name="T10" fmla="*/ 61 w 61"/>
                <a:gd name="T11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104">
                  <a:moveTo>
                    <a:pt x="61" y="9"/>
                  </a:moveTo>
                  <a:cubicBezTo>
                    <a:pt x="48" y="40"/>
                    <a:pt x="35" y="72"/>
                    <a:pt x="22" y="104"/>
                  </a:cubicBezTo>
                  <a:cubicBezTo>
                    <a:pt x="15" y="101"/>
                    <a:pt x="8" y="98"/>
                    <a:pt x="0" y="95"/>
                  </a:cubicBezTo>
                  <a:cubicBezTo>
                    <a:pt x="10" y="72"/>
                    <a:pt x="20" y="48"/>
                    <a:pt x="30" y="24"/>
                  </a:cubicBezTo>
                  <a:cubicBezTo>
                    <a:pt x="33" y="16"/>
                    <a:pt x="36" y="6"/>
                    <a:pt x="40" y="0"/>
                  </a:cubicBezTo>
                  <a:cubicBezTo>
                    <a:pt x="47" y="3"/>
                    <a:pt x="54" y="6"/>
                    <a:pt x="6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7" name="Freeform 47"/>
            <p:cNvSpPr/>
            <p:nvPr/>
          </p:nvSpPr>
          <p:spPr bwMode="auto">
            <a:xfrm>
              <a:off x="3462" y="1959"/>
              <a:ext cx="55" cy="100"/>
            </a:xfrm>
            <a:custGeom>
              <a:avLst/>
              <a:gdLst>
                <a:gd name="T0" fmla="*/ 59 w 59"/>
                <a:gd name="T1" fmla="*/ 11 h 109"/>
                <a:gd name="T2" fmla="*/ 55 w 59"/>
                <a:gd name="T3" fmla="*/ 31 h 109"/>
                <a:gd name="T4" fmla="*/ 40 w 59"/>
                <a:gd name="T5" fmla="*/ 28 h 109"/>
                <a:gd name="T6" fmla="*/ 23 w 59"/>
                <a:gd name="T7" fmla="*/ 109 h 109"/>
                <a:gd name="T8" fmla="*/ 0 w 59"/>
                <a:gd name="T9" fmla="*/ 104 h 109"/>
                <a:gd name="T10" fmla="*/ 17 w 59"/>
                <a:gd name="T11" fmla="*/ 23 h 109"/>
                <a:gd name="T12" fmla="*/ 3 w 59"/>
                <a:gd name="T13" fmla="*/ 20 h 109"/>
                <a:gd name="T14" fmla="*/ 6 w 59"/>
                <a:gd name="T15" fmla="*/ 0 h 109"/>
                <a:gd name="T16" fmla="*/ 59 w 59"/>
                <a:gd name="T17" fmla="*/ 1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09">
                  <a:moveTo>
                    <a:pt x="59" y="11"/>
                  </a:moveTo>
                  <a:cubicBezTo>
                    <a:pt x="57" y="18"/>
                    <a:pt x="56" y="24"/>
                    <a:pt x="55" y="31"/>
                  </a:cubicBezTo>
                  <a:cubicBezTo>
                    <a:pt x="50" y="30"/>
                    <a:pt x="45" y="29"/>
                    <a:pt x="40" y="28"/>
                  </a:cubicBezTo>
                  <a:cubicBezTo>
                    <a:pt x="34" y="54"/>
                    <a:pt x="29" y="82"/>
                    <a:pt x="23" y="109"/>
                  </a:cubicBezTo>
                  <a:cubicBezTo>
                    <a:pt x="15" y="107"/>
                    <a:pt x="8" y="105"/>
                    <a:pt x="0" y="104"/>
                  </a:cubicBezTo>
                  <a:cubicBezTo>
                    <a:pt x="6" y="77"/>
                    <a:pt x="11" y="50"/>
                    <a:pt x="17" y="23"/>
                  </a:cubicBezTo>
                  <a:cubicBezTo>
                    <a:pt x="13" y="22"/>
                    <a:pt x="7" y="21"/>
                    <a:pt x="3" y="20"/>
                  </a:cubicBezTo>
                  <a:cubicBezTo>
                    <a:pt x="3" y="13"/>
                    <a:pt x="5" y="7"/>
                    <a:pt x="6" y="0"/>
                  </a:cubicBezTo>
                  <a:cubicBezTo>
                    <a:pt x="24" y="4"/>
                    <a:pt x="41" y="8"/>
                    <a:pt x="5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8" name="Freeform 48"/>
            <p:cNvSpPr>
              <a:spLocks noEditPoints="1"/>
            </p:cNvSpPr>
            <p:nvPr/>
          </p:nvSpPr>
          <p:spPr bwMode="auto">
            <a:xfrm>
              <a:off x="3712" y="1967"/>
              <a:ext cx="62" cy="101"/>
            </a:xfrm>
            <a:custGeom>
              <a:avLst/>
              <a:gdLst>
                <a:gd name="T0" fmla="*/ 68 w 68"/>
                <a:gd name="T1" fmla="*/ 98 h 109"/>
                <a:gd name="T2" fmla="*/ 44 w 68"/>
                <a:gd name="T3" fmla="*/ 102 h 109"/>
                <a:gd name="T4" fmla="*/ 39 w 68"/>
                <a:gd name="T5" fmla="*/ 85 h 109"/>
                <a:gd name="T6" fmla="*/ 23 w 68"/>
                <a:gd name="T7" fmla="*/ 87 h 109"/>
                <a:gd name="T8" fmla="*/ 24 w 68"/>
                <a:gd name="T9" fmla="*/ 106 h 109"/>
                <a:gd name="T10" fmla="*/ 0 w 68"/>
                <a:gd name="T11" fmla="*/ 109 h 109"/>
                <a:gd name="T12" fmla="*/ 3 w 68"/>
                <a:gd name="T13" fmla="*/ 5 h 109"/>
                <a:gd name="T14" fmla="*/ 33 w 68"/>
                <a:gd name="T15" fmla="*/ 0 h 109"/>
                <a:gd name="T16" fmla="*/ 33 w 68"/>
                <a:gd name="T17" fmla="*/ 0 h 109"/>
                <a:gd name="T18" fmla="*/ 38 w 68"/>
                <a:gd name="T19" fmla="*/ 12 h 109"/>
                <a:gd name="T20" fmla="*/ 68 w 68"/>
                <a:gd name="T21" fmla="*/ 98 h 109"/>
                <a:gd name="T22" fmla="*/ 23 w 68"/>
                <a:gd name="T23" fmla="*/ 68 h 109"/>
                <a:gd name="T24" fmla="*/ 33 w 68"/>
                <a:gd name="T25" fmla="*/ 66 h 109"/>
                <a:gd name="T26" fmla="*/ 22 w 68"/>
                <a:gd name="T27" fmla="*/ 22 h 109"/>
                <a:gd name="T28" fmla="*/ 23 w 68"/>
                <a:gd name="T29" fmla="*/ 6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09">
                  <a:moveTo>
                    <a:pt x="68" y="98"/>
                  </a:moveTo>
                  <a:cubicBezTo>
                    <a:pt x="61" y="100"/>
                    <a:pt x="52" y="101"/>
                    <a:pt x="44" y="102"/>
                  </a:cubicBezTo>
                  <a:cubicBezTo>
                    <a:pt x="42" y="96"/>
                    <a:pt x="40" y="91"/>
                    <a:pt x="39" y="85"/>
                  </a:cubicBezTo>
                  <a:cubicBezTo>
                    <a:pt x="33" y="85"/>
                    <a:pt x="29" y="86"/>
                    <a:pt x="23" y="87"/>
                  </a:cubicBezTo>
                  <a:cubicBezTo>
                    <a:pt x="23" y="93"/>
                    <a:pt x="24" y="99"/>
                    <a:pt x="24" y="106"/>
                  </a:cubicBezTo>
                  <a:cubicBezTo>
                    <a:pt x="15" y="106"/>
                    <a:pt x="8" y="108"/>
                    <a:pt x="0" y="109"/>
                  </a:cubicBezTo>
                  <a:cubicBezTo>
                    <a:pt x="1" y="74"/>
                    <a:pt x="2" y="39"/>
                    <a:pt x="3" y="5"/>
                  </a:cubicBezTo>
                  <a:cubicBezTo>
                    <a:pt x="13" y="3"/>
                    <a:pt x="24" y="2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5" y="1"/>
                    <a:pt x="38" y="9"/>
                    <a:pt x="38" y="12"/>
                  </a:cubicBezTo>
                  <a:cubicBezTo>
                    <a:pt x="48" y="40"/>
                    <a:pt x="59" y="72"/>
                    <a:pt x="68" y="98"/>
                  </a:cubicBezTo>
                  <a:close/>
                  <a:moveTo>
                    <a:pt x="23" y="68"/>
                  </a:moveTo>
                  <a:cubicBezTo>
                    <a:pt x="27" y="67"/>
                    <a:pt x="29" y="66"/>
                    <a:pt x="33" y="66"/>
                  </a:cubicBezTo>
                  <a:cubicBezTo>
                    <a:pt x="30" y="52"/>
                    <a:pt x="25" y="37"/>
                    <a:pt x="22" y="22"/>
                  </a:cubicBezTo>
                  <a:cubicBezTo>
                    <a:pt x="22" y="37"/>
                    <a:pt x="23" y="52"/>
                    <a:pt x="23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19" name="Freeform 49"/>
            <p:cNvSpPr>
              <a:spLocks noEditPoints="1"/>
            </p:cNvSpPr>
            <p:nvPr/>
          </p:nvSpPr>
          <p:spPr bwMode="auto">
            <a:xfrm>
              <a:off x="3518" y="1975"/>
              <a:ext cx="63" cy="98"/>
            </a:xfrm>
            <a:custGeom>
              <a:avLst/>
              <a:gdLst>
                <a:gd name="T0" fmla="*/ 58 w 68"/>
                <a:gd name="T1" fmla="*/ 3 h 106"/>
                <a:gd name="T2" fmla="*/ 68 w 68"/>
                <a:gd name="T3" fmla="*/ 106 h 106"/>
                <a:gd name="T4" fmla="*/ 43 w 68"/>
                <a:gd name="T5" fmla="*/ 104 h 106"/>
                <a:gd name="T6" fmla="*/ 43 w 68"/>
                <a:gd name="T7" fmla="*/ 86 h 106"/>
                <a:gd name="T8" fmla="*/ 27 w 68"/>
                <a:gd name="T9" fmla="*/ 84 h 106"/>
                <a:gd name="T10" fmla="*/ 23 w 68"/>
                <a:gd name="T11" fmla="*/ 103 h 106"/>
                <a:gd name="T12" fmla="*/ 0 w 68"/>
                <a:gd name="T13" fmla="*/ 101 h 106"/>
                <a:gd name="T14" fmla="*/ 27 w 68"/>
                <a:gd name="T15" fmla="*/ 0 h 106"/>
                <a:gd name="T16" fmla="*/ 58 w 68"/>
                <a:gd name="T17" fmla="*/ 3 h 106"/>
                <a:gd name="T18" fmla="*/ 32 w 68"/>
                <a:gd name="T19" fmla="*/ 66 h 106"/>
                <a:gd name="T20" fmla="*/ 42 w 68"/>
                <a:gd name="T21" fmla="*/ 67 h 106"/>
                <a:gd name="T22" fmla="*/ 40 w 68"/>
                <a:gd name="T23" fmla="*/ 21 h 106"/>
                <a:gd name="T24" fmla="*/ 32 w 68"/>
                <a:gd name="T25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06">
                  <a:moveTo>
                    <a:pt x="58" y="3"/>
                  </a:moveTo>
                  <a:cubicBezTo>
                    <a:pt x="61" y="38"/>
                    <a:pt x="65" y="72"/>
                    <a:pt x="68" y="106"/>
                  </a:cubicBezTo>
                  <a:cubicBezTo>
                    <a:pt x="60" y="106"/>
                    <a:pt x="51" y="105"/>
                    <a:pt x="43" y="104"/>
                  </a:cubicBezTo>
                  <a:cubicBezTo>
                    <a:pt x="43" y="98"/>
                    <a:pt x="43" y="92"/>
                    <a:pt x="43" y="86"/>
                  </a:cubicBezTo>
                  <a:cubicBezTo>
                    <a:pt x="38" y="85"/>
                    <a:pt x="32" y="85"/>
                    <a:pt x="27" y="84"/>
                  </a:cubicBezTo>
                  <a:cubicBezTo>
                    <a:pt x="26" y="90"/>
                    <a:pt x="25" y="97"/>
                    <a:pt x="23" y="103"/>
                  </a:cubicBezTo>
                  <a:cubicBezTo>
                    <a:pt x="15" y="102"/>
                    <a:pt x="7" y="101"/>
                    <a:pt x="0" y="101"/>
                  </a:cubicBezTo>
                  <a:cubicBezTo>
                    <a:pt x="9" y="67"/>
                    <a:pt x="17" y="33"/>
                    <a:pt x="27" y="0"/>
                  </a:cubicBezTo>
                  <a:cubicBezTo>
                    <a:pt x="38" y="1"/>
                    <a:pt x="48" y="2"/>
                    <a:pt x="58" y="3"/>
                  </a:cubicBezTo>
                  <a:close/>
                  <a:moveTo>
                    <a:pt x="32" y="66"/>
                  </a:moveTo>
                  <a:cubicBezTo>
                    <a:pt x="35" y="67"/>
                    <a:pt x="39" y="66"/>
                    <a:pt x="42" y="67"/>
                  </a:cubicBezTo>
                  <a:cubicBezTo>
                    <a:pt x="42" y="51"/>
                    <a:pt x="41" y="36"/>
                    <a:pt x="40" y="21"/>
                  </a:cubicBezTo>
                  <a:cubicBezTo>
                    <a:pt x="38" y="37"/>
                    <a:pt x="34" y="51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0" name="Freeform 50"/>
            <p:cNvSpPr/>
            <p:nvPr/>
          </p:nvSpPr>
          <p:spPr bwMode="auto">
            <a:xfrm>
              <a:off x="3603" y="1979"/>
              <a:ext cx="60" cy="103"/>
            </a:xfrm>
            <a:custGeom>
              <a:avLst/>
              <a:gdLst>
                <a:gd name="T0" fmla="*/ 62 w 65"/>
                <a:gd name="T1" fmla="*/ 38 h 111"/>
                <a:gd name="T2" fmla="*/ 40 w 65"/>
                <a:gd name="T3" fmla="*/ 37 h 111"/>
                <a:gd name="T4" fmla="*/ 31 w 65"/>
                <a:gd name="T5" fmla="*/ 21 h 111"/>
                <a:gd name="T6" fmla="*/ 27 w 65"/>
                <a:gd name="T7" fmla="*/ 27 h 111"/>
                <a:gd name="T8" fmla="*/ 42 w 65"/>
                <a:gd name="T9" fmla="*/ 47 h 111"/>
                <a:gd name="T10" fmla="*/ 58 w 65"/>
                <a:gd name="T11" fmla="*/ 65 h 111"/>
                <a:gd name="T12" fmla="*/ 58 w 65"/>
                <a:gd name="T13" fmla="*/ 94 h 111"/>
                <a:gd name="T14" fmla="*/ 7 w 65"/>
                <a:gd name="T15" fmla="*/ 99 h 111"/>
                <a:gd name="T16" fmla="*/ 0 w 65"/>
                <a:gd name="T17" fmla="*/ 68 h 111"/>
                <a:gd name="T18" fmla="*/ 24 w 65"/>
                <a:gd name="T19" fmla="*/ 70 h 111"/>
                <a:gd name="T20" fmla="*/ 24 w 65"/>
                <a:gd name="T21" fmla="*/ 86 h 111"/>
                <a:gd name="T22" fmla="*/ 38 w 65"/>
                <a:gd name="T23" fmla="*/ 83 h 111"/>
                <a:gd name="T24" fmla="*/ 34 w 65"/>
                <a:gd name="T25" fmla="*/ 71 h 111"/>
                <a:gd name="T26" fmla="*/ 4 w 65"/>
                <a:gd name="T27" fmla="*/ 30 h 111"/>
                <a:gd name="T28" fmla="*/ 28 w 65"/>
                <a:gd name="T29" fmla="*/ 2 h 111"/>
                <a:gd name="T30" fmla="*/ 62 w 65"/>
                <a:gd name="T31" fmla="*/ 3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1">
                  <a:moveTo>
                    <a:pt x="62" y="38"/>
                  </a:moveTo>
                  <a:cubicBezTo>
                    <a:pt x="55" y="38"/>
                    <a:pt x="48" y="37"/>
                    <a:pt x="40" y="37"/>
                  </a:cubicBezTo>
                  <a:cubicBezTo>
                    <a:pt x="42" y="30"/>
                    <a:pt x="41" y="17"/>
                    <a:pt x="31" y="21"/>
                  </a:cubicBezTo>
                  <a:cubicBezTo>
                    <a:pt x="28" y="22"/>
                    <a:pt x="27" y="25"/>
                    <a:pt x="27" y="27"/>
                  </a:cubicBezTo>
                  <a:cubicBezTo>
                    <a:pt x="27" y="35"/>
                    <a:pt x="37" y="42"/>
                    <a:pt x="42" y="47"/>
                  </a:cubicBezTo>
                  <a:cubicBezTo>
                    <a:pt x="47" y="52"/>
                    <a:pt x="55" y="59"/>
                    <a:pt x="58" y="65"/>
                  </a:cubicBezTo>
                  <a:cubicBezTo>
                    <a:pt x="63" y="74"/>
                    <a:pt x="61" y="88"/>
                    <a:pt x="58" y="94"/>
                  </a:cubicBezTo>
                  <a:cubicBezTo>
                    <a:pt x="48" y="111"/>
                    <a:pt x="18" y="111"/>
                    <a:pt x="7" y="99"/>
                  </a:cubicBezTo>
                  <a:cubicBezTo>
                    <a:pt x="0" y="91"/>
                    <a:pt x="0" y="82"/>
                    <a:pt x="0" y="68"/>
                  </a:cubicBezTo>
                  <a:cubicBezTo>
                    <a:pt x="8" y="69"/>
                    <a:pt x="16" y="69"/>
                    <a:pt x="24" y="70"/>
                  </a:cubicBezTo>
                  <a:cubicBezTo>
                    <a:pt x="24" y="75"/>
                    <a:pt x="22" y="81"/>
                    <a:pt x="24" y="86"/>
                  </a:cubicBezTo>
                  <a:cubicBezTo>
                    <a:pt x="28" y="91"/>
                    <a:pt x="37" y="89"/>
                    <a:pt x="38" y="83"/>
                  </a:cubicBezTo>
                  <a:cubicBezTo>
                    <a:pt x="39" y="78"/>
                    <a:pt x="36" y="73"/>
                    <a:pt x="34" y="71"/>
                  </a:cubicBezTo>
                  <a:cubicBezTo>
                    <a:pt x="24" y="59"/>
                    <a:pt x="4" y="52"/>
                    <a:pt x="4" y="30"/>
                  </a:cubicBezTo>
                  <a:cubicBezTo>
                    <a:pt x="4" y="15"/>
                    <a:pt x="13" y="4"/>
                    <a:pt x="28" y="2"/>
                  </a:cubicBezTo>
                  <a:cubicBezTo>
                    <a:pt x="54" y="0"/>
                    <a:pt x="65" y="12"/>
                    <a:pt x="6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1" name="Freeform 51"/>
            <p:cNvSpPr/>
            <p:nvPr/>
          </p:nvSpPr>
          <p:spPr bwMode="auto">
            <a:xfrm>
              <a:off x="3081" y="1646"/>
              <a:ext cx="109" cy="88"/>
            </a:xfrm>
            <a:custGeom>
              <a:avLst/>
              <a:gdLst>
                <a:gd name="T0" fmla="*/ 49 w 118"/>
                <a:gd name="T1" fmla="*/ 62 h 95"/>
                <a:gd name="T2" fmla="*/ 56 w 118"/>
                <a:gd name="T3" fmla="*/ 60 h 95"/>
                <a:gd name="T4" fmla="*/ 111 w 118"/>
                <a:gd name="T5" fmla="*/ 40 h 95"/>
                <a:gd name="T6" fmla="*/ 118 w 118"/>
                <a:gd name="T7" fmla="*/ 62 h 95"/>
                <a:gd name="T8" fmla="*/ 21 w 118"/>
                <a:gd name="T9" fmla="*/ 95 h 95"/>
                <a:gd name="T10" fmla="*/ 13 w 118"/>
                <a:gd name="T11" fmla="*/ 72 h 95"/>
                <a:gd name="T12" fmla="*/ 72 w 118"/>
                <a:gd name="T13" fmla="*/ 31 h 95"/>
                <a:gd name="T14" fmla="*/ 7 w 118"/>
                <a:gd name="T15" fmla="*/ 55 h 95"/>
                <a:gd name="T16" fmla="*/ 0 w 118"/>
                <a:gd name="T17" fmla="*/ 33 h 95"/>
                <a:gd name="T18" fmla="*/ 96 w 118"/>
                <a:gd name="T19" fmla="*/ 0 h 95"/>
                <a:gd name="T20" fmla="*/ 105 w 118"/>
                <a:gd name="T21" fmla="*/ 24 h 95"/>
                <a:gd name="T22" fmla="*/ 49 w 118"/>
                <a:gd name="T23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95">
                  <a:moveTo>
                    <a:pt x="49" y="62"/>
                  </a:moveTo>
                  <a:cubicBezTo>
                    <a:pt x="49" y="64"/>
                    <a:pt x="54" y="61"/>
                    <a:pt x="56" y="60"/>
                  </a:cubicBezTo>
                  <a:cubicBezTo>
                    <a:pt x="73" y="53"/>
                    <a:pt x="93" y="47"/>
                    <a:pt x="111" y="40"/>
                  </a:cubicBezTo>
                  <a:cubicBezTo>
                    <a:pt x="113" y="48"/>
                    <a:pt x="116" y="55"/>
                    <a:pt x="118" y="62"/>
                  </a:cubicBezTo>
                  <a:cubicBezTo>
                    <a:pt x="85" y="73"/>
                    <a:pt x="53" y="84"/>
                    <a:pt x="21" y="95"/>
                  </a:cubicBezTo>
                  <a:cubicBezTo>
                    <a:pt x="19" y="87"/>
                    <a:pt x="16" y="80"/>
                    <a:pt x="13" y="72"/>
                  </a:cubicBezTo>
                  <a:cubicBezTo>
                    <a:pt x="32" y="58"/>
                    <a:pt x="51" y="43"/>
                    <a:pt x="72" y="31"/>
                  </a:cubicBezTo>
                  <a:cubicBezTo>
                    <a:pt x="52" y="39"/>
                    <a:pt x="29" y="47"/>
                    <a:pt x="7" y="55"/>
                  </a:cubicBezTo>
                  <a:cubicBezTo>
                    <a:pt x="5" y="48"/>
                    <a:pt x="2" y="40"/>
                    <a:pt x="0" y="33"/>
                  </a:cubicBezTo>
                  <a:cubicBezTo>
                    <a:pt x="32" y="22"/>
                    <a:pt x="64" y="11"/>
                    <a:pt x="96" y="0"/>
                  </a:cubicBezTo>
                  <a:cubicBezTo>
                    <a:pt x="99" y="7"/>
                    <a:pt x="102" y="16"/>
                    <a:pt x="105" y="24"/>
                  </a:cubicBezTo>
                  <a:cubicBezTo>
                    <a:pt x="87" y="37"/>
                    <a:pt x="69" y="50"/>
                    <a:pt x="4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2" name="Freeform 52"/>
            <p:cNvSpPr/>
            <p:nvPr/>
          </p:nvSpPr>
          <p:spPr bwMode="auto">
            <a:xfrm>
              <a:off x="4000" y="1745"/>
              <a:ext cx="111" cy="105"/>
            </a:xfrm>
            <a:custGeom>
              <a:avLst/>
              <a:gdLst>
                <a:gd name="T0" fmla="*/ 39 w 121"/>
                <a:gd name="T1" fmla="*/ 56 h 114"/>
                <a:gd name="T2" fmla="*/ 96 w 121"/>
                <a:gd name="T3" fmla="*/ 96 h 114"/>
                <a:gd name="T4" fmla="*/ 82 w 121"/>
                <a:gd name="T5" fmla="*/ 114 h 114"/>
                <a:gd name="T6" fmla="*/ 0 w 121"/>
                <a:gd name="T7" fmla="*/ 54 h 114"/>
                <a:gd name="T8" fmla="*/ 15 w 121"/>
                <a:gd name="T9" fmla="*/ 33 h 114"/>
                <a:gd name="T10" fmla="*/ 79 w 121"/>
                <a:gd name="T11" fmla="*/ 57 h 114"/>
                <a:gd name="T12" fmla="*/ 25 w 121"/>
                <a:gd name="T13" fmla="*/ 19 h 114"/>
                <a:gd name="T14" fmla="*/ 38 w 121"/>
                <a:gd name="T15" fmla="*/ 0 h 114"/>
                <a:gd name="T16" fmla="*/ 121 w 121"/>
                <a:gd name="T17" fmla="*/ 61 h 114"/>
                <a:gd name="T18" fmla="*/ 106 w 121"/>
                <a:gd name="T19" fmla="*/ 81 h 114"/>
                <a:gd name="T20" fmla="*/ 39 w 121"/>
                <a:gd name="T21" fmla="*/ 5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1" h="114">
                  <a:moveTo>
                    <a:pt x="39" y="56"/>
                  </a:moveTo>
                  <a:cubicBezTo>
                    <a:pt x="58" y="68"/>
                    <a:pt x="77" y="82"/>
                    <a:pt x="96" y="96"/>
                  </a:cubicBezTo>
                  <a:cubicBezTo>
                    <a:pt x="91" y="102"/>
                    <a:pt x="87" y="108"/>
                    <a:pt x="82" y="114"/>
                  </a:cubicBezTo>
                  <a:cubicBezTo>
                    <a:pt x="55" y="94"/>
                    <a:pt x="27" y="74"/>
                    <a:pt x="0" y="54"/>
                  </a:cubicBezTo>
                  <a:cubicBezTo>
                    <a:pt x="5" y="47"/>
                    <a:pt x="10" y="40"/>
                    <a:pt x="15" y="33"/>
                  </a:cubicBezTo>
                  <a:cubicBezTo>
                    <a:pt x="36" y="41"/>
                    <a:pt x="59" y="48"/>
                    <a:pt x="79" y="57"/>
                  </a:cubicBezTo>
                  <a:cubicBezTo>
                    <a:pt x="60" y="45"/>
                    <a:pt x="43" y="32"/>
                    <a:pt x="25" y="19"/>
                  </a:cubicBezTo>
                  <a:cubicBezTo>
                    <a:pt x="29" y="13"/>
                    <a:pt x="34" y="7"/>
                    <a:pt x="38" y="0"/>
                  </a:cubicBezTo>
                  <a:cubicBezTo>
                    <a:pt x="66" y="21"/>
                    <a:pt x="93" y="41"/>
                    <a:pt x="121" y="61"/>
                  </a:cubicBezTo>
                  <a:cubicBezTo>
                    <a:pt x="116" y="68"/>
                    <a:pt x="111" y="74"/>
                    <a:pt x="106" y="81"/>
                  </a:cubicBezTo>
                  <a:cubicBezTo>
                    <a:pt x="84" y="73"/>
                    <a:pt x="60" y="66"/>
                    <a:pt x="39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3" name="Freeform 53"/>
            <p:cNvSpPr/>
            <p:nvPr/>
          </p:nvSpPr>
          <p:spPr bwMode="auto">
            <a:xfrm>
              <a:off x="3769" y="1930"/>
              <a:ext cx="109" cy="117"/>
            </a:xfrm>
            <a:custGeom>
              <a:avLst/>
              <a:gdLst>
                <a:gd name="T0" fmla="*/ 60 w 118"/>
                <a:gd name="T1" fmla="*/ 118 h 127"/>
                <a:gd name="T2" fmla="*/ 39 w 118"/>
                <a:gd name="T3" fmla="*/ 127 h 127"/>
                <a:gd name="T4" fmla="*/ 0 w 118"/>
                <a:gd name="T5" fmla="*/ 32 h 127"/>
                <a:gd name="T6" fmla="*/ 33 w 118"/>
                <a:gd name="T7" fmla="*/ 19 h 127"/>
                <a:gd name="T8" fmla="*/ 60 w 118"/>
                <a:gd name="T9" fmla="*/ 68 h 127"/>
                <a:gd name="T10" fmla="*/ 46 w 118"/>
                <a:gd name="T11" fmla="*/ 14 h 127"/>
                <a:gd name="T12" fmla="*/ 79 w 118"/>
                <a:gd name="T13" fmla="*/ 0 h 127"/>
                <a:gd name="T14" fmla="*/ 118 w 118"/>
                <a:gd name="T15" fmla="*/ 95 h 127"/>
                <a:gd name="T16" fmla="*/ 97 w 118"/>
                <a:gd name="T17" fmla="*/ 103 h 127"/>
                <a:gd name="T18" fmla="*/ 66 w 118"/>
                <a:gd name="T19" fmla="*/ 27 h 127"/>
                <a:gd name="T20" fmla="*/ 85 w 118"/>
                <a:gd name="T21" fmla="*/ 108 h 127"/>
                <a:gd name="T22" fmla="*/ 72 w 118"/>
                <a:gd name="T23" fmla="*/ 114 h 127"/>
                <a:gd name="T24" fmla="*/ 28 w 118"/>
                <a:gd name="T25" fmla="*/ 44 h 127"/>
                <a:gd name="T26" fmla="*/ 60 w 118"/>
                <a:gd name="T27" fmla="*/ 1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127">
                  <a:moveTo>
                    <a:pt x="60" y="118"/>
                  </a:moveTo>
                  <a:cubicBezTo>
                    <a:pt x="53" y="122"/>
                    <a:pt x="46" y="124"/>
                    <a:pt x="39" y="127"/>
                  </a:cubicBezTo>
                  <a:cubicBezTo>
                    <a:pt x="26" y="95"/>
                    <a:pt x="12" y="65"/>
                    <a:pt x="0" y="32"/>
                  </a:cubicBezTo>
                  <a:cubicBezTo>
                    <a:pt x="11" y="28"/>
                    <a:pt x="22" y="23"/>
                    <a:pt x="33" y="19"/>
                  </a:cubicBezTo>
                  <a:cubicBezTo>
                    <a:pt x="42" y="35"/>
                    <a:pt x="52" y="50"/>
                    <a:pt x="60" y="68"/>
                  </a:cubicBezTo>
                  <a:cubicBezTo>
                    <a:pt x="55" y="52"/>
                    <a:pt x="50" y="32"/>
                    <a:pt x="46" y="14"/>
                  </a:cubicBezTo>
                  <a:cubicBezTo>
                    <a:pt x="56" y="9"/>
                    <a:pt x="68" y="4"/>
                    <a:pt x="79" y="0"/>
                  </a:cubicBezTo>
                  <a:cubicBezTo>
                    <a:pt x="92" y="32"/>
                    <a:pt x="105" y="63"/>
                    <a:pt x="118" y="95"/>
                  </a:cubicBezTo>
                  <a:cubicBezTo>
                    <a:pt x="111" y="97"/>
                    <a:pt x="104" y="100"/>
                    <a:pt x="97" y="103"/>
                  </a:cubicBezTo>
                  <a:cubicBezTo>
                    <a:pt x="87" y="78"/>
                    <a:pt x="76" y="53"/>
                    <a:pt x="66" y="27"/>
                  </a:cubicBezTo>
                  <a:cubicBezTo>
                    <a:pt x="72" y="53"/>
                    <a:pt x="79" y="81"/>
                    <a:pt x="85" y="108"/>
                  </a:cubicBezTo>
                  <a:cubicBezTo>
                    <a:pt x="81" y="110"/>
                    <a:pt x="76" y="112"/>
                    <a:pt x="72" y="114"/>
                  </a:cubicBezTo>
                  <a:cubicBezTo>
                    <a:pt x="57" y="91"/>
                    <a:pt x="42" y="67"/>
                    <a:pt x="28" y="44"/>
                  </a:cubicBezTo>
                  <a:cubicBezTo>
                    <a:pt x="39" y="68"/>
                    <a:pt x="49" y="94"/>
                    <a:pt x="6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4" name="Freeform 54"/>
            <p:cNvSpPr>
              <a:spLocks noEditPoints="1"/>
            </p:cNvSpPr>
            <p:nvPr/>
          </p:nvSpPr>
          <p:spPr bwMode="auto">
            <a:xfrm>
              <a:off x="3439" y="1221"/>
              <a:ext cx="76" cy="72"/>
            </a:xfrm>
            <a:custGeom>
              <a:avLst/>
              <a:gdLst>
                <a:gd name="T0" fmla="*/ 41 w 82"/>
                <a:gd name="T1" fmla="*/ 0 h 78"/>
                <a:gd name="T2" fmla="*/ 54 w 82"/>
                <a:gd name="T3" fmla="*/ 26 h 78"/>
                <a:gd name="T4" fmla="*/ 82 w 82"/>
                <a:gd name="T5" fmla="*/ 30 h 78"/>
                <a:gd name="T6" fmla="*/ 77 w 82"/>
                <a:gd name="T7" fmla="*/ 34 h 78"/>
                <a:gd name="T8" fmla="*/ 67 w 82"/>
                <a:gd name="T9" fmla="*/ 45 h 78"/>
                <a:gd name="T10" fmla="*/ 62 w 82"/>
                <a:gd name="T11" fmla="*/ 50 h 78"/>
                <a:gd name="T12" fmla="*/ 64 w 82"/>
                <a:gd name="T13" fmla="*/ 64 h 78"/>
                <a:gd name="T14" fmla="*/ 67 w 82"/>
                <a:gd name="T15" fmla="*/ 78 h 78"/>
                <a:gd name="T16" fmla="*/ 41 w 82"/>
                <a:gd name="T17" fmla="*/ 65 h 78"/>
                <a:gd name="T18" fmla="*/ 16 w 82"/>
                <a:gd name="T19" fmla="*/ 78 h 78"/>
                <a:gd name="T20" fmla="*/ 21 w 82"/>
                <a:gd name="T21" fmla="*/ 50 h 78"/>
                <a:gd name="T22" fmla="*/ 0 w 82"/>
                <a:gd name="T23" fmla="*/ 30 h 78"/>
                <a:gd name="T24" fmla="*/ 28 w 82"/>
                <a:gd name="T25" fmla="*/ 26 h 78"/>
                <a:gd name="T26" fmla="*/ 41 w 82"/>
                <a:gd name="T27" fmla="*/ 0 h 78"/>
                <a:gd name="T28" fmla="*/ 27 w 82"/>
                <a:gd name="T29" fmla="*/ 63 h 78"/>
                <a:gd name="T30" fmla="*/ 41 w 82"/>
                <a:gd name="T31" fmla="*/ 55 h 78"/>
                <a:gd name="T32" fmla="*/ 56 w 82"/>
                <a:gd name="T33" fmla="*/ 63 h 78"/>
                <a:gd name="T34" fmla="*/ 52 w 82"/>
                <a:gd name="T35" fmla="*/ 46 h 78"/>
                <a:gd name="T36" fmla="*/ 65 w 82"/>
                <a:gd name="T37" fmla="*/ 35 h 78"/>
                <a:gd name="T38" fmla="*/ 48 w 82"/>
                <a:gd name="T39" fmla="*/ 33 h 78"/>
                <a:gd name="T40" fmla="*/ 41 w 82"/>
                <a:gd name="T41" fmla="*/ 19 h 78"/>
                <a:gd name="T42" fmla="*/ 34 w 82"/>
                <a:gd name="T43" fmla="*/ 33 h 78"/>
                <a:gd name="T44" fmla="*/ 18 w 82"/>
                <a:gd name="T45" fmla="*/ 35 h 78"/>
                <a:gd name="T46" fmla="*/ 30 w 82"/>
                <a:gd name="T47" fmla="*/ 47 h 78"/>
                <a:gd name="T48" fmla="*/ 27 w 82"/>
                <a:gd name="T49" fmla="*/ 6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" h="78">
                  <a:moveTo>
                    <a:pt x="41" y="0"/>
                  </a:moveTo>
                  <a:cubicBezTo>
                    <a:pt x="46" y="8"/>
                    <a:pt x="50" y="17"/>
                    <a:pt x="54" y="26"/>
                  </a:cubicBezTo>
                  <a:cubicBezTo>
                    <a:pt x="63" y="27"/>
                    <a:pt x="72" y="28"/>
                    <a:pt x="82" y="30"/>
                  </a:cubicBezTo>
                  <a:cubicBezTo>
                    <a:pt x="82" y="31"/>
                    <a:pt x="79" y="33"/>
                    <a:pt x="77" y="34"/>
                  </a:cubicBezTo>
                  <a:cubicBezTo>
                    <a:pt x="74" y="38"/>
                    <a:pt x="71" y="41"/>
                    <a:pt x="67" y="45"/>
                  </a:cubicBezTo>
                  <a:cubicBezTo>
                    <a:pt x="65" y="46"/>
                    <a:pt x="62" y="49"/>
                    <a:pt x="62" y="50"/>
                  </a:cubicBezTo>
                  <a:cubicBezTo>
                    <a:pt x="61" y="53"/>
                    <a:pt x="64" y="61"/>
                    <a:pt x="64" y="64"/>
                  </a:cubicBezTo>
                  <a:cubicBezTo>
                    <a:pt x="65" y="69"/>
                    <a:pt x="66" y="73"/>
                    <a:pt x="67" y="78"/>
                  </a:cubicBezTo>
                  <a:cubicBezTo>
                    <a:pt x="58" y="74"/>
                    <a:pt x="50" y="69"/>
                    <a:pt x="41" y="65"/>
                  </a:cubicBezTo>
                  <a:cubicBezTo>
                    <a:pt x="33" y="69"/>
                    <a:pt x="24" y="74"/>
                    <a:pt x="16" y="78"/>
                  </a:cubicBezTo>
                  <a:cubicBezTo>
                    <a:pt x="17" y="69"/>
                    <a:pt x="19" y="59"/>
                    <a:pt x="21" y="50"/>
                  </a:cubicBezTo>
                  <a:cubicBezTo>
                    <a:pt x="15" y="43"/>
                    <a:pt x="6" y="36"/>
                    <a:pt x="0" y="30"/>
                  </a:cubicBezTo>
                  <a:cubicBezTo>
                    <a:pt x="10" y="28"/>
                    <a:pt x="19" y="27"/>
                    <a:pt x="28" y="26"/>
                  </a:cubicBezTo>
                  <a:cubicBezTo>
                    <a:pt x="33" y="17"/>
                    <a:pt x="37" y="8"/>
                    <a:pt x="41" y="0"/>
                  </a:cubicBezTo>
                  <a:close/>
                  <a:moveTo>
                    <a:pt x="27" y="63"/>
                  </a:moveTo>
                  <a:cubicBezTo>
                    <a:pt x="32" y="60"/>
                    <a:pt x="37" y="57"/>
                    <a:pt x="41" y="55"/>
                  </a:cubicBezTo>
                  <a:cubicBezTo>
                    <a:pt x="46" y="58"/>
                    <a:pt x="51" y="60"/>
                    <a:pt x="56" y="63"/>
                  </a:cubicBezTo>
                  <a:cubicBezTo>
                    <a:pt x="54" y="57"/>
                    <a:pt x="54" y="52"/>
                    <a:pt x="52" y="46"/>
                  </a:cubicBezTo>
                  <a:cubicBezTo>
                    <a:pt x="57" y="43"/>
                    <a:pt x="60" y="39"/>
                    <a:pt x="65" y="35"/>
                  </a:cubicBezTo>
                  <a:cubicBezTo>
                    <a:pt x="59" y="35"/>
                    <a:pt x="54" y="34"/>
                    <a:pt x="48" y="33"/>
                  </a:cubicBezTo>
                  <a:cubicBezTo>
                    <a:pt x="46" y="28"/>
                    <a:pt x="44" y="23"/>
                    <a:pt x="41" y="19"/>
                  </a:cubicBezTo>
                  <a:cubicBezTo>
                    <a:pt x="39" y="24"/>
                    <a:pt x="36" y="28"/>
                    <a:pt x="34" y="33"/>
                  </a:cubicBezTo>
                  <a:cubicBezTo>
                    <a:pt x="29" y="34"/>
                    <a:pt x="24" y="34"/>
                    <a:pt x="18" y="35"/>
                  </a:cubicBezTo>
                  <a:cubicBezTo>
                    <a:pt x="21" y="39"/>
                    <a:pt x="27" y="42"/>
                    <a:pt x="30" y="47"/>
                  </a:cubicBezTo>
                  <a:cubicBezTo>
                    <a:pt x="29" y="52"/>
                    <a:pt x="27" y="58"/>
                    <a:pt x="27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5" name="Freeform 55"/>
            <p:cNvSpPr>
              <a:spLocks noEditPoints="1"/>
            </p:cNvSpPr>
            <p:nvPr/>
          </p:nvSpPr>
          <p:spPr bwMode="auto">
            <a:xfrm>
              <a:off x="3727" y="1221"/>
              <a:ext cx="76" cy="72"/>
            </a:xfrm>
            <a:custGeom>
              <a:avLst/>
              <a:gdLst>
                <a:gd name="T0" fmla="*/ 40 w 82"/>
                <a:gd name="T1" fmla="*/ 0 h 78"/>
                <a:gd name="T2" fmla="*/ 53 w 82"/>
                <a:gd name="T3" fmla="*/ 26 h 78"/>
                <a:gd name="T4" fmla="*/ 81 w 82"/>
                <a:gd name="T5" fmla="*/ 30 h 78"/>
                <a:gd name="T6" fmla="*/ 79 w 82"/>
                <a:gd name="T7" fmla="*/ 32 h 78"/>
                <a:gd name="T8" fmla="*/ 61 w 82"/>
                <a:gd name="T9" fmla="*/ 50 h 78"/>
                <a:gd name="T10" fmla="*/ 66 w 82"/>
                <a:gd name="T11" fmla="*/ 78 h 78"/>
                <a:gd name="T12" fmla="*/ 41 w 82"/>
                <a:gd name="T13" fmla="*/ 65 h 78"/>
                <a:gd name="T14" fmla="*/ 15 w 82"/>
                <a:gd name="T15" fmla="*/ 78 h 78"/>
                <a:gd name="T16" fmla="*/ 20 w 82"/>
                <a:gd name="T17" fmla="*/ 50 h 78"/>
                <a:gd name="T18" fmla="*/ 0 w 82"/>
                <a:gd name="T19" fmla="*/ 30 h 78"/>
                <a:gd name="T20" fmla="*/ 28 w 82"/>
                <a:gd name="T21" fmla="*/ 26 h 78"/>
                <a:gd name="T22" fmla="*/ 40 w 82"/>
                <a:gd name="T23" fmla="*/ 0 h 78"/>
                <a:gd name="T24" fmla="*/ 33 w 82"/>
                <a:gd name="T25" fmla="*/ 33 h 78"/>
                <a:gd name="T26" fmla="*/ 18 w 82"/>
                <a:gd name="T27" fmla="*/ 35 h 78"/>
                <a:gd name="T28" fmla="*/ 29 w 82"/>
                <a:gd name="T29" fmla="*/ 47 h 78"/>
                <a:gd name="T30" fmla="*/ 26 w 82"/>
                <a:gd name="T31" fmla="*/ 62 h 78"/>
                <a:gd name="T32" fmla="*/ 41 w 82"/>
                <a:gd name="T33" fmla="*/ 55 h 78"/>
                <a:gd name="T34" fmla="*/ 55 w 82"/>
                <a:gd name="T35" fmla="*/ 62 h 78"/>
                <a:gd name="T36" fmla="*/ 52 w 82"/>
                <a:gd name="T37" fmla="*/ 47 h 78"/>
                <a:gd name="T38" fmla="*/ 58 w 82"/>
                <a:gd name="T39" fmla="*/ 41 h 78"/>
                <a:gd name="T40" fmla="*/ 63 w 82"/>
                <a:gd name="T41" fmla="*/ 35 h 78"/>
                <a:gd name="T42" fmla="*/ 48 w 82"/>
                <a:gd name="T43" fmla="*/ 33 h 78"/>
                <a:gd name="T44" fmla="*/ 40 w 82"/>
                <a:gd name="T45" fmla="*/ 18 h 78"/>
                <a:gd name="T46" fmla="*/ 33 w 82"/>
                <a:gd name="T47" fmla="*/ 3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" h="78">
                  <a:moveTo>
                    <a:pt x="40" y="0"/>
                  </a:moveTo>
                  <a:cubicBezTo>
                    <a:pt x="45" y="8"/>
                    <a:pt x="49" y="17"/>
                    <a:pt x="53" y="26"/>
                  </a:cubicBezTo>
                  <a:cubicBezTo>
                    <a:pt x="63" y="27"/>
                    <a:pt x="72" y="28"/>
                    <a:pt x="81" y="30"/>
                  </a:cubicBezTo>
                  <a:cubicBezTo>
                    <a:pt x="82" y="31"/>
                    <a:pt x="80" y="31"/>
                    <a:pt x="79" y="32"/>
                  </a:cubicBezTo>
                  <a:cubicBezTo>
                    <a:pt x="74" y="38"/>
                    <a:pt x="67" y="44"/>
                    <a:pt x="61" y="50"/>
                  </a:cubicBezTo>
                  <a:cubicBezTo>
                    <a:pt x="63" y="59"/>
                    <a:pt x="64" y="69"/>
                    <a:pt x="66" y="78"/>
                  </a:cubicBezTo>
                  <a:cubicBezTo>
                    <a:pt x="58" y="75"/>
                    <a:pt x="49" y="69"/>
                    <a:pt x="41" y="65"/>
                  </a:cubicBezTo>
                  <a:cubicBezTo>
                    <a:pt x="32" y="69"/>
                    <a:pt x="24" y="74"/>
                    <a:pt x="15" y="78"/>
                  </a:cubicBezTo>
                  <a:cubicBezTo>
                    <a:pt x="17" y="69"/>
                    <a:pt x="18" y="59"/>
                    <a:pt x="20" y="50"/>
                  </a:cubicBezTo>
                  <a:cubicBezTo>
                    <a:pt x="14" y="43"/>
                    <a:pt x="5" y="36"/>
                    <a:pt x="0" y="30"/>
                  </a:cubicBezTo>
                  <a:cubicBezTo>
                    <a:pt x="9" y="28"/>
                    <a:pt x="18" y="27"/>
                    <a:pt x="28" y="26"/>
                  </a:cubicBezTo>
                  <a:cubicBezTo>
                    <a:pt x="32" y="17"/>
                    <a:pt x="36" y="8"/>
                    <a:pt x="40" y="0"/>
                  </a:cubicBezTo>
                  <a:close/>
                  <a:moveTo>
                    <a:pt x="33" y="33"/>
                  </a:moveTo>
                  <a:cubicBezTo>
                    <a:pt x="28" y="34"/>
                    <a:pt x="23" y="34"/>
                    <a:pt x="18" y="35"/>
                  </a:cubicBezTo>
                  <a:cubicBezTo>
                    <a:pt x="20" y="39"/>
                    <a:pt x="26" y="42"/>
                    <a:pt x="29" y="47"/>
                  </a:cubicBezTo>
                  <a:cubicBezTo>
                    <a:pt x="28" y="52"/>
                    <a:pt x="27" y="57"/>
                    <a:pt x="26" y="62"/>
                  </a:cubicBezTo>
                  <a:cubicBezTo>
                    <a:pt x="31" y="60"/>
                    <a:pt x="36" y="57"/>
                    <a:pt x="41" y="55"/>
                  </a:cubicBezTo>
                  <a:cubicBezTo>
                    <a:pt x="45" y="57"/>
                    <a:pt x="50" y="60"/>
                    <a:pt x="55" y="62"/>
                  </a:cubicBezTo>
                  <a:cubicBezTo>
                    <a:pt x="54" y="57"/>
                    <a:pt x="53" y="52"/>
                    <a:pt x="52" y="47"/>
                  </a:cubicBezTo>
                  <a:cubicBezTo>
                    <a:pt x="54" y="45"/>
                    <a:pt x="56" y="43"/>
                    <a:pt x="58" y="41"/>
                  </a:cubicBezTo>
                  <a:cubicBezTo>
                    <a:pt x="60" y="39"/>
                    <a:pt x="63" y="37"/>
                    <a:pt x="63" y="35"/>
                  </a:cubicBezTo>
                  <a:cubicBezTo>
                    <a:pt x="58" y="34"/>
                    <a:pt x="53" y="34"/>
                    <a:pt x="48" y="33"/>
                  </a:cubicBezTo>
                  <a:cubicBezTo>
                    <a:pt x="45" y="28"/>
                    <a:pt x="43" y="23"/>
                    <a:pt x="40" y="18"/>
                  </a:cubicBezTo>
                  <a:cubicBezTo>
                    <a:pt x="38" y="23"/>
                    <a:pt x="36" y="28"/>
                    <a:pt x="33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26" name="Freeform 56"/>
            <p:cNvSpPr>
              <a:spLocks noEditPoints="1"/>
            </p:cNvSpPr>
            <p:nvPr/>
          </p:nvSpPr>
          <p:spPr bwMode="auto">
            <a:xfrm>
              <a:off x="3364" y="1183"/>
              <a:ext cx="513" cy="477"/>
            </a:xfrm>
            <a:custGeom>
              <a:avLst/>
              <a:gdLst>
                <a:gd name="T0" fmla="*/ 4 w 555"/>
                <a:gd name="T1" fmla="*/ 99 h 516"/>
                <a:gd name="T2" fmla="*/ 390 w 555"/>
                <a:gd name="T3" fmla="*/ 456 h 516"/>
                <a:gd name="T4" fmla="*/ 265 w 555"/>
                <a:gd name="T5" fmla="*/ 123 h 516"/>
                <a:gd name="T6" fmla="*/ 340 w 555"/>
                <a:gd name="T7" fmla="*/ 123 h 516"/>
                <a:gd name="T8" fmla="*/ 358 w 555"/>
                <a:gd name="T9" fmla="*/ 171 h 516"/>
                <a:gd name="T10" fmla="*/ 426 w 555"/>
                <a:gd name="T11" fmla="*/ 171 h 516"/>
                <a:gd name="T12" fmla="*/ 432 w 555"/>
                <a:gd name="T13" fmla="*/ 165 h 516"/>
                <a:gd name="T14" fmla="*/ 364 w 555"/>
                <a:gd name="T15" fmla="*/ 165 h 516"/>
                <a:gd name="T16" fmla="*/ 383 w 555"/>
                <a:gd name="T17" fmla="*/ 315 h 516"/>
                <a:gd name="T18" fmla="*/ 367 w 555"/>
                <a:gd name="T19" fmla="*/ 321 h 516"/>
                <a:gd name="T20" fmla="*/ 188 w 555"/>
                <a:gd name="T21" fmla="*/ 321 h 516"/>
                <a:gd name="T22" fmla="*/ 166 w 555"/>
                <a:gd name="T23" fmla="*/ 257 h 516"/>
                <a:gd name="T24" fmla="*/ 142 w 555"/>
                <a:gd name="T25" fmla="*/ 208 h 516"/>
                <a:gd name="T26" fmla="*/ 148 w 555"/>
                <a:gd name="T27" fmla="*/ 224 h 516"/>
                <a:gd name="T28" fmla="*/ 300 w 555"/>
                <a:gd name="T29" fmla="*/ 185 h 516"/>
                <a:gd name="T30" fmla="*/ 366 w 555"/>
                <a:gd name="T31" fmla="*/ 251 h 516"/>
                <a:gd name="T32" fmla="*/ 362 w 555"/>
                <a:gd name="T33" fmla="*/ 224 h 516"/>
                <a:gd name="T34" fmla="*/ 273 w 555"/>
                <a:gd name="T35" fmla="*/ 248 h 516"/>
                <a:gd name="T36" fmla="*/ 238 w 555"/>
                <a:gd name="T37" fmla="*/ 309 h 516"/>
                <a:gd name="T38" fmla="*/ 220 w 555"/>
                <a:gd name="T39" fmla="*/ 300 h 516"/>
                <a:gd name="T40" fmla="*/ 232 w 555"/>
                <a:gd name="T41" fmla="*/ 327 h 516"/>
                <a:gd name="T42" fmla="*/ 242 w 555"/>
                <a:gd name="T43" fmla="*/ 224 h 516"/>
                <a:gd name="T44" fmla="*/ 238 w 555"/>
                <a:gd name="T45" fmla="*/ 244 h 516"/>
                <a:gd name="T46" fmla="*/ 243 w 555"/>
                <a:gd name="T47" fmla="*/ 258 h 516"/>
                <a:gd name="T48" fmla="*/ 305 w 555"/>
                <a:gd name="T49" fmla="*/ 230 h 516"/>
                <a:gd name="T50" fmla="*/ 281 w 555"/>
                <a:gd name="T51" fmla="*/ 208 h 516"/>
                <a:gd name="T52" fmla="*/ 316 w 555"/>
                <a:gd name="T53" fmla="*/ 263 h 516"/>
                <a:gd name="T54" fmla="*/ 311 w 555"/>
                <a:gd name="T55" fmla="*/ 157 h 516"/>
                <a:gd name="T56" fmla="*/ 246 w 555"/>
                <a:gd name="T57" fmla="*/ 179 h 516"/>
                <a:gd name="T58" fmla="*/ 255 w 555"/>
                <a:gd name="T59" fmla="*/ 185 h 516"/>
                <a:gd name="T60" fmla="*/ 188 w 555"/>
                <a:gd name="T61" fmla="*/ 251 h 516"/>
                <a:gd name="T62" fmla="*/ 182 w 555"/>
                <a:gd name="T63" fmla="*/ 274 h 516"/>
                <a:gd name="T64" fmla="*/ 193 w 555"/>
                <a:gd name="T65" fmla="*/ 208 h 516"/>
                <a:gd name="T66" fmla="*/ 172 w 555"/>
                <a:gd name="T67" fmla="*/ 296 h 516"/>
                <a:gd name="T68" fmla="*/ 199 w 555"/>
                <a:gd name="T69" fmla="*/ 315 h 516"/>
                <a:gd name="T70" fmla="*/ 220 w 555"/>
                <a:gd name="T71" fmla="*/ 257 h 516"/>
                <a:gd name="T72" fmla="*/ 220 w 555"/>
                <a:gd name="T73" fmla="*/ 333 h 516"/>
                <a:gd name="T74" fmla="*/ 325 w 555"/>
                <a:gd name="T75" fmla="*/ 358 h 516"/>
                <a:gd name="T76" fmla="*/ 335 w 555"/>
                <a:gd name="T77" fmla="*/ 343 h 516"/>
                <a:gd name="T78" fmla="*/ 323 w 555"/>
                <a:gd name="T79" fmla="*/ 300 h 516"/>
                <a:gd name="T80" fmla="*/ 323 w 555"/>
                <a:gd name="T81" fmla="*/ 294 h 516"/>
                <a:gd name="T82" fmla="*/ 352 w 555"/>
                <a:gd name="T83" fmla="*/ 268 h 516"/>
                <a:gd name="T84" fmla="*/ 356 w 555"/>
                <a:gd name="T85" fmla="*/ 296 h 516"/>
                <a:gd name="T86" fmla="*/ 383 w 555"/>
                <a:gd name="T87" fmla="*/ 289 h 516"/>
                <a:gd name="T88" fmla="*/ 373 w 555"/>
                <a:gd name="T89" fmla="*/ 230 h 516"/>
                <a:gd name="T90" fmla="*/ 426 w 555"/>
                <a:gd name="T91" fmla="*/ 230 h 516"/>
                <a:gd name="T92" fmla="*/ 386 w 555"/>
                <a:gd name="T93" fmla="*/ 208 h 516"/>
                <a:gd name="T94" fmla="*/ 487 w 555"/>
                <a:gd name="T95" fmla="*/ 299 h 516"/>
                <a:gd name="T96" fmla="*/ 218 w 555"/>
                <a:gd name="T97" fmla="*/ 185 h 516"/>
                <a:gd name="T98" fmla="*/ 175 w 555"/>
                <a:gd name="T99" fmla="*/ 171 h 516"/>
                <a:gd name="T100" fmla="*/ 193 w 555"/>
                <a:gd name="T101" fmla="*/ 165 h 516"/>
                <a:gd name="T102" fmla="*/ 124 w 555"/>
                <a:gd name="T103" fmla="*/ 165 h 516"/>
                <a:gd name="T104" fmla="*/ 222 w 555"/>
                <a:gd name="T105" fmla="*/ 349 h 516"/>
                <a:gd name="T106" fmla="*/ 278 w 555"/>
                <a:gd name="T107" fmla="*/ 496 h 516"/>
                <a:gd name="T108" fmla="*/ 264 w 555"/>
                <a:gd name="T109" fmla="*/ 455 h 516"/>
                <a:gd name="T110" fmla="*/ 294 w 555"/>
                <a:gd name="T111" fmla="*/ 441 h 516"/>
                <a:gd name="T112" fmla="*/ 297 w 555"/>
                <a:gd name="T113" fmla="*/ 450 h 516"/>
                <a:gd name="T114" fmla="*/ 252 w 555"/>
                <a:gd name="T115" fmla="*/ 445 h 516"/>
                <a:gd name="T116" fmla="*/ 460 w 555"/>
                <a:gd name="T117" fmla="*/ 401 h 516"/>
                <a:gd name="T118" fmla="*/ 389 w 555"/>
                <a:gd name="T119" fmla="*/ 308 h 516"/>
                <a:gd name="T120" fmla="*/ 308 w 555"/>
                <a:gd name="T121" fmla="*/ 139 h 516"/>
                <a:gd name="T122" fmla="*/ 234 w 555"/>
                <a:gd name="T123" fmla="*/ 139 h 516"/>
                <a:gd name="T124" fmla="*/ 278 w 555"/>
                <a:gd name="T125" fmla="*/ 62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5" h="516">
                  <a:moveTo>
                    <a:pt x="446" y="6"/>
                  </a:moveTo>
                  <a:cubicBezTo>
                    <a:pt x="444" y="5"/>
                    <a:pt x="439" y="0"/>
                    <a:pt x="439" y="0"/>
                  </a:cubicBezTo>
                  <a:cubicBezTo>
                    <a:pt x="439" y="0"/>
                    <a:pt x="436" y="2"/>
                    <a:pt x="435" y="3"/>
                  </a:cubicBezTo>
                  <a:cubicBezTo>
                    <a:pt x="425" y="9"/>
                    <a:pt x="415" y="15"/>
                    <a:pt x="406" y="20"/>
                  </a:cubicBezTo>
                  <a:cubicBezTo>
                    <a:pt x="370" y="38"/>
                    <a:pt x="332" y="50"/>
                    <a:pt x="278" y="50"/>
                  </a:cubicBezTo>
                  <a:cubicBezTo>
                    <a:pt x="207" y="50"/>
                    <a:pt x="162" y="29"/>
                    <a:pt x="118" y="0"/>
                  </a:cubicBezTo>
                  <a:cubicBezTo>
                    <a:pt x="99" y="16"/>
                    <a:pt x="78" y="34"/>
                    <a:pt x="59" y="52"/>
                  </a:cubicBezTo>
                  <a:cubicBezTo>
                    <a:pt x="40" y="68"/>
                    <a:pt x="22" y="84"/>
                    <a:pt x="4" y="99"/>
                  </a:cubicBezTo>
                  <a:cubicBezTo>
                    <a:pt x="3" y="100"/>
                    <a:pt x="0" y="101"/>
                    <a:pt x="1" y="102"/>
                  </a:cubicBezTo>
                  <a:cubicBezTo>
                    <a:pt x="25" y="107"/>
                    <a:pt x="40" y="121"/>
                    <a:pt x="48" y="141"/>
                  </a:cubicBezTo>
                  <a:cubicBezTo>
                    <a:pt x="57" y="162"/>
                    <a:pt x="55" y="191"/>
                    <a:pt x="55" y="221"/>
                  </a:cubicBezTo>
                  <a:cubicBezTo>
                    <a:pt x="55" y="320"/>
                    <a:pt x="58" y="421"/>
                    <a:pt x="132" y="445"/>
                  </a:cubicBezTo>
                  <a:cubicBezTo>
                    <a:pt x="181" y="461"/>
                    <a:pt x="238" y="470"/>
                    <a:pt x="268" y="505"/>
                  </a:cubicBezTo>
                  <a:cubicBezTo>
                    <a:pt x="271" y="508"/>
                    <a:pt x="274" y="513"/>
                    <a:pt x="278" y="516"/>
                  </a:cubicBezTo>
                  <a:cubicBezTo>
                    <a:pt x="285" y="509"/>
                    <a:pt x="291" y="501"/>
                    <a:pt x="299" y="494"/>
                  </a:cubicBezTo>
                  <a:cubicBezTo>
                    <a:pt x="322" y="475"/>
                    <a:pt x="358" y="465"/>
                    <a:pt x="390" y="456"/>
                  </a:cubicBezTo>
                  <a:cubicBezTo>
                    <a:pt x="413" y="449"/>
                    <a:pt x="437" y="443"/>
                    <a:pt x="452" y="431"/>
                  </a:cubicBezTo>
                  <a:cubicBezTo>
                    <a:pt x="498" y="391"/>
                    <a:pt x="502" y="307"/>
                    <a:pt x="502" y="221"/>
                  </a:cubicBezTo>
                  <a:cubicBezTo>
                    <a:pt x="502" y="191"/>
                    <a:pt x="500" y="163"/>
                    <a:pt x="508" y="141"/>
                  </a:cubicBezTo>
                  <a:cubicBezTo>
                    <a:pt x="517" y="121"/>
                    <a:pt x="531" y="106"/>
                    <a:pt x="555" y="102"/>
                  </a:cubicBezTo>
                  <a:cubicBezTo>
                    <a:pt x="520" y="70"/>
                    <a:pt x="483" y="38"/>
                    <a:pt x="446" y="6"/>
                  </a:cubicBezTo>
                  <a:close/>
                  <a:moveTo>
                    <a:pt x="252" y="145"/>
                  </a:moveTo>
                  <a:cubicBezTo>
                    <a:pt x="253" y="138"/>
                    <a:pt x="252" y="130"/>
                    <a:pt x="252" y="123"/>
                  </a:cubicBezTo>
                  <a:cubicBezTo>
                    <a:pt x="257" y="123"/>
                    <a:pt x="261" y="123"/>
                    <a:pt x="265" y="123"/>
                  </a:cubicBezTo>
                  <a:cubicBezTo>
                    <a:pt x="265" y="130"/>
                    <a:pt x="265" y="138"/>
                    <a:pt x="265" y="145"/>
                  </a:cubicBezTo>
                  <a:cubicBezTo>
                    <a:pt x="272" y="146"/>
                    <a:pt x="281" y="145"/>
                    <a:pt x="289" y="145"/>
                  </a:cubicBezTo>
                  <a:cubicBezTo>
                    <a:pt x="291" y="139"/>
                    <a:pt x="289" y="130"/>
                    <a:pt x="290" y="123"/>
                  </a:cubicBezTo>
                  <a:cubicBezTo>
                    <a:pt x="294" y="123"/>
                    <a:pt x="298" y="123"/>
                    <a:pt x="303" y="123"/>
                  </a:cubicBezTo>
                  <a:cubicBezTo>
                    <a:pt x="303" y="130"/>
                    <a:pt x="303" y="138"/>
                    <a:pt x="303" y="145"/>
                  </a:cubicBezTo>
                  <a:cubicBezTo>
                    <a:pt x="310" y="146"/>
                    <a:pt x="319" y="145"/>
                    <a:pt x="327" y="145"/>
                  </a:cubicBezTo>
                  <a:cubicBezTo>
                    <a:pt x="327" y="138"/>
                    <a:pt x="327" y="130"/>
                    <a:pt x="327" y="123"/>
                  </a:cubicBezTo>
                  <a:cubicBezTo>
                    <a:pt x="331" y="123"/>
                    <a:pt x="335" y="123"/>
                    <a:pt x="340" y="123"/>
                  </a:cubicBezTo>
                  <a:cubicBezTo>
                    <a:pt x="340" y="133"/>
                    <a:pt x="340" y="142"/>
                    <a:pt x="340" y="152"/>
                  </a:cubicBezTo>
                  <a:cubicBezTo>
                    <a:pt x="298" y="152"/>
                    <a:pt x="257" y="152"/>
                    <a:pt x="215" y="152"/>
                  </a:cubicBezTo>
                  <a:cubicBezTo>
                    <a:pt x="215" y="142"/>
                    <a:pt x="215" y="132"/>
                    <a:pt x="216" y="123"/>
                  </a:cubicBezTo>
                  <a:cubicBezTo>
                    <a:pt x="220" y="123"/>
                    <a:pt x="224" y="123"/>
                    <a:pt x="228" y="123"/>
                  </a:cubicBezTo>
                  <a:cubicBezTo>
                    <a:pt x="228" y="130"/>
                    <a:pt x="228" y="138"/>
                    <a:pt x="228" y="145"/>
                  </a:cubicBezTo>
                  <a:cubicBezTo>
                    <a:pt x="235" y="146"/>
                    <a:pt x="244" y="145"/>
                    <a:pt x="252" y="145"/>
                  </a:cubicBezTo>
                  <a:close/>
                  <a:moveTo>
                    <a:pt x="346" y="171"/>
                  </a:moveTo>
                  <a:cubicBezTo>
                    <a:pt x="350" y="171"/>
                    <a:pt x="354" y="171"/>
                    <a:pt x="358" y="171"/>
                  </a:cubicBezTo>
                  <a:cubicBezTo>
                    <a:pt x="358" y="177"/>
                    <a:pt x="358" y="184"/>
                    <a:pt x="358" y="191"/>
                  </a:cubicBezTo>
                  <a:cubicBezTo>
                    <a:pt x="365" y="192"/>
                    <a:pt x="373" y="191"/>
                    <a:pt x="381" y="191"/>
                  </a:cubicBezTo>
                  <a:cubicBezTo>
                    <a:pt x="381" y="184"/>
                    <a:pt x="381" y="178"/>
                    <a:pt x="381" y="171"/>
                  </a:cubicBezTo>
                  <a:cubicBezTo>
                    <a:pt x="384" y="171"/>
                    <a:pt x="388" y="171"/>
                    <a:pt x="392" y="171"/>
                  </a:cubicBezTo>
                  <a:cubicBezTo>
                    <a:pt x="392" y="178"/>
                    <a:pt x="392" y="184"/>
                    <a:pt x="392" y="191"/>
                  </a:cubicBezTo>
                  <a:cubicBezTo>
                    <a:pt x="399" y="191"/>
                    <a:pt x="407" y="191"/>
                    <a:pt x="414" y="191"/>
                  </a:cubicBezTo>
                  <a:cubicBezTo>
                    <a:pt x="415" y="185"/>
                    <a:pt x="414" y="177"/>
                    <a:pt x="415" y="171"/>
                  </a:cubicBezTo>
                  <a:cubicBezTo>
                    <a:pt x="418" y="171"/>
                    <a:pt x="422" y="171"/>
                    <a:pt x="426" y="171"/>
                  </a:cubicBezTo>
                  <a:cubicBezTo>
                    <a:pt x="426" y="181"/>
                    <a:pt x="426" y="192"/>
                    <a:pt x="426" y="202"/>
                  </a:cubicBezTo>
                  <a:cubicBezTo>
                    <a:pt x="397" y="202"/>
                    <a:pt x="367" y="202"/>
                    <a:pt x="337" y="202"/>
                  </a:cubicBezTo>
                  <a:cubicBezTo>
                    <a:pt x="337" y="196"/>
                    <a:pt x="337" y="191"/>
                    <a:pt x="337" y="185"/>
                  </a:cubicBezTo>
                  <a:cubicBezTo>
                    <a:pt x="340" y="185"/>
                    <a:pt x="342" y="185"/>
                    <a:pt x="345" y="185"/>
                  </a:cubicBezTo>
                  <a:cubicBezTo>
                    <a:pt x="346" y="181"/>
                    <a:pt x="345" y="175"/>
                    <a:pt x="346" y="171"/>
                  </a:cubicBezTo>
                  <a:close/>
                  <a:moveTo>
                    <a:pt x="489" y="227"/>
                  </a:moveTo>
                  <a:cubicBezTo>
                    <a:pt x="470" y="227"/>
                    <a:pt x="451" y="227"/>
                    <a:pt x="432" y="227"/>
                  </a:cubicBezTo>
                  <a:cubicBezTo>
                    <a:pt x="432" y="206"/>
                    <a:pt x="432" y="186"/>
                    <a:pt x="432" y="165"/>
                  </a:cubicBezTo>
                  <a:cubicBezTo>
                    <a:pt x="425" y="164"/>
                    <a:pt x="417" y="165"/>
                    <a:pt x="409" y="165"/>
                  </a:cubicBezTo>
                  <a:cubicBezTo>
                    <a:pt x="408" y="171"/>
                    <a:pt x="409" y="179"/>
                    <a:pt x="409" y="186"/>
                  </a:cubicBezTo>
                  <a:cubicBezTo>
                    <a:pt x="405" y="186"/>
                    <a:pt x="401" y="186"/>
                    <a:pt x="398" y="186"/>
                  </a:cubicBezTo>
                  <a:cubicBezTo>
                    <a:pt x="398" y="179"/>
                    <a:pt x="398" y="172"/>
                    <a:pt x="398" y="165"/>
                  </a:cubicBezTo>
                  <a:cubicBezTo>
                    <a:pt x="391" y="164"/>
                    <a:pt x="382" y="165"/>
                    <a:pt x="375" y="165"/>
                  </a:cubicBezTo>
                  <a:cubicBezTo>
                    <a:pt x="375" y="172"/>
                    <a:pt x="375" y="179"/>
                    <a:pt x="375" y="186"/>
                  </a:cubicBezTo>
                  <a:cubicBezTo>
                    <a:pt x="371" y="186"/>
                    <a:pt x="367" y="186"/>
                    <a:pt x="364" y="186"/>
                  </a:cubicBezTo>
                  <a:cubicBezTo>
                    <a:pt x="364" y="179"/>
                    <a:pt x="364" y="172"/>
                    <a:pt x="364" y="165"/>
                  </a:cubicBezTo>
                  <a:cubicBezTo>
                    <a:pt x="358" y="164"/>
                    <a:pt x="351" y="165"/>
                    <a:pt x="345" y="165"/>
                  </a:cubicBezTo>
                  <a:cubicBezTo>
                    <a:pt x="346" y="157"/>
                    <a:pt x="345" y="149"/>
                    <a:pt x="346" y="143"/>
                  </a:cubicBezTo>
                  <a:cubicBezTo>
                    <a:pt x="396" y="143"/>
                    <a:pt x="445" y="143"/>
                    <a:pt x="495" y="143"/>
                  </a:cubicBezTo>
                  <a:cubicBezTo>
                    <a:pt x="486" y="164"/>
                    <a:pt x="491" y="197"/>
                    <a:pt x="489" y="227"/>
                  </a:cubicBezTo>
                  <a:close/>
                  <a:moveTo>
                    <a:pt x="362" y="315"/>
                  </a:moveTo>
                  <a:cubicBezTo>
                    <a:pt x="362" y="308"/>
                    <a:pt x="362" y="302"/>
                    <a:pt x="362" y="296"/>
                  </a:cubicBezTo>
                  <a:cubicBezTo>
                    <a:pt x="369" y="296"/>
                    <a:pt x="376" y="296"/>
                    <a:pt x="383" y="296"/>
                  </a:cubicBezTo>
                  <a:cubicBezTo>
                    <a:pt x="383" y="302"/>
                    <a:pt x="383" y="308"/>
                    <a:pt x="383" y="315"/>
                  </a:cubicBezTo>
                  <a:cubicBezTo>
                    <a:pt x="376" y="315"/>
                    <a:pt x="369" y="315"/>
                    <a:pt x="362" y="315"/>
                  </a:cubicBezTo>
                  <a:close/>
                  <a:moveTo>
                    <a:pt x="383" y="321"/>
                  </a:moveTo>
                  <a:cubicBezTo>
                    <a:pt x="383" y="328"/>
                    <a:pt x="383" y="336"/>
                    <a:pt x="383" y="343"/>
                  </a:cubicBezTo>
                  <a:cubicBezTo>
                    <a:pt x="380" y="343"/>
                    <a:pt x="376" y="343"/>
                    <a:pt x="373" y="343"/>
                  </a:cubicBezTo>
                  <a:cubicBezTo>
                    <a:pt x="373" y="336"/>
                    <a:pt x="373" y="328"/>
                    <a:pt x="373" y="321"/>
                  </a:cubicBezTo>
                  <a:cubicBezTo>
                    <a:pt x="376" y="321"/>
                    <a:pt x="380" y="321"/>
                    <a:pt x="383" y="321"/>
                  </a:cubicBezTo>
                  <a:close/>
                  <a:moveTo>
                    <a:pt x="341" y="321"/>
                  </a:moveTo>
                  <a:cubicBezTo>
                    <a:pt x="350" y="321"/>
                    <a:pt x="358" y="321"/>
                    <a:pt x="367" y="321"/>
                  </a:cubicBezTo>
                  <a:cubicBezTo>
                    <a:pt x="367" y="328"/>
                    <a:pt x="367" y="336"/>
                    <a:pt x="367" y="343"/>
                  </a:cubicBezTo>
                  <a:cubicBezTo>
                    <a:pt x="358" y="343"/>
                    <a:pt x="350" y="343"/>
                    <a:pt x="341" y="343"/>
                  </a:cubicBezTo>
                  <a:cubicBezTo>
                    <a:pt x="341" y="336"/>
                    <a:pt x="341" y="327"/>
                    <a:pt x="341" y="321"/>
                  </a:cubicBezTo>
                  <a:close/>
                  <a:moveTo>
                    <a:pt x="188" y="321"/>
                  </a:moveTo>
                  <a:cubicBezTo>
                    <a:pt x="197" y="321"/>
                    <a:pt x="205" y="321"/>
                    <a:pt x="214" y="321"/>
                  </a:cubicBezTo>
                  <a:cubicBezTo>
                    <a:pt x="214" y="328"/>
                    <a:pt x="214" y="336"/>
                    <a:pt x="214" y="343"/>
                  </a:cubicBezTo>
                  <a:cubicBezTo>
                    <a:pt x="205" y="343"/>
                    <a:pt x="197" y="343"/>
                    <a:pt x="188" y="343"/>
                  </a:cubicBezTo>
                  <a:cubicBezTo>
                    <a:pt x="188" y="336"/>
                    <a:pt x="188" y="327"/>
                    <a:pt x="188" y="321"/>
                  </a:cubicBezTo>
                  <a:close/>
                  <a:moveTo>
                    <a:pt x="166" y="257"/>
                  </a:moveTo>
                  <a:cubicBezTo>
                    <a:pt x="166" y="271"/>
                    <a:pt x="166" y="285"/>
                    <a:pt x="166" y="299"/>
                  </a:cubicBezTo>
                  <a:cubicBezTo>
                    <a:pt x="134" y="299"/>
                    <a:pt x="101" y="299"/>
                    <a:pt x="69" y="299"/>
                  </a:cubicBezTo>
                  <a:cubicBezTo>
                    <a:pt x="67" y="279"/>
                    <a:pt x="67" y="258"/>
                    <a:pt x="66" y="236"/>
                  </a:cubicBezTo>
                  <a:cubicBezTo>
                    <a:pt x="66" y="236"/>
                    <a:pt x="66" y="236"/>
                    <a:pt x="67" y="235"/>
                  </a:cubicBezTo>
                  <a:cubicBezTo>
                    <a:pt x="86" y="235"/>
                    <a:pt x="105" y="235"/>
                    <a:pt x="124" y="235"/>
                  </a:cubicBezTo>
                  <a:cubicBezTo>
                    <a:pt x="124" y="242"/>
                    <a:pt x="124" y="249"/>
                    <a:pt x="124" y="256"/>
                  </a:cubicBezTo>
                  <a:cubicBezTo>
                    <a:pt x="137" y="257"/>
                    <a:pt x="152" y="257"/>
                    <a:pt x="166" y="257"/>
                  </a:cubicBezTo>
                  <a:close/>
                  <a:moveTo>
                    <a:pt x="147" y="230"/>
                  </a:moveTo>
                  <a:cubicBezTo>
                    <a:pt x="147" y="237"/>
                    <a:pt x="147" y="244"/>
                    <a:pt x="147" y="251"/>
                  </a:cubicBezTo>
                  <a:cubicBezTo>
                    <a:pt x="141" y="251"/>
                    <a:pt x="136" y="251"/>
                    <a:pt x="130" y="251"/>
                  </a:cubicBezTo>
                  <a:cubicBezTo>
                    <a:pt x="130" y="244"/>
                    <a:pt x="130" y="237"/>
                    <a:pt x="130" y="230"/>
                  </a:cubicBezTo>
                  <a:cubicBezTo>
                    <a:pt x="136" y="230"/>
                    <a:pt x="141" y="230"/>
                    <a:pt x="147" y="230"/>
                  </a:cubicBezTo>
                  <a:close/>
                  <a:moveTo>
                    <a:pt x="130" y="224"/>
                  </a:moveTo>
                  <a:cubicBezTo>
                    <a:pt x="130" y="219"/>
                    <a:pt x="130" y="213"/>
                    <a:pt x="130" y="208"/>
                  </a:cubicBezTo>
                  <a:cubicBezTo>
                    <a:pt x="134" y="208"/>
                    <a:pt x="138" y="208"/>
                    <a:pt x="142" y="208"/>
                  </a:cubicBezTo>
                  <a:cubicBezTo>
                    <a:pt x="142" y="213"/>
                    <a:pt x="142" y="219"/>
                    <a:pt x="142" y="224"/>
                  </a:cubicBezTo>
                  <a:cubicBezTo>
                    <a:pt x="138" y="224"/>
                    <a:pt x="134" y="224"/>
                    <a:pt x="130" y="224"/>
                  </a:cubicBezTo>
                  <a:close/>
                  <a:moveTo>
                    <a:pt x="153" y="251"/>
                  </a:moveTo>
                  <a:cubicBezTo>
                    <a:pt x="153" y="244"/>
                    <a:pt x="153" y="236"/>
                    <a:pt x="153" y="230"/>
                  </a:cubicBezTo>
                  <a:cubicBezTo>
                    <a:pt x="163" y="230"/>
                    <a:pt x="172" y="230"/>
                    <a:pt x="182" y="230"/>
                  </a:cubicBezTo>
                  <a:cubicBezTo>
                    <a:pt x="182" y="237"/>
                    <a:pt x="182" y="244"/>
                    <a:pt x="182" y="251"/>
                  </a:cubicBezTo>
                  <a:cubicBezTo>
                    <a:pt x="172" y="251"/>
                    <a:pt x="163" y="251"/>
                    <a:pt x="153" y="251"/>
                  </a:cubicBezTo>
                  <a:close/>
                  <a:moveTo>
                    <a:pt x="148" y="224"/>
                  </a:moveTo>
                  <a:cubicBezTo>
                    <a:pt x="148" y="219"/>
                    <a:pt x="148" y="213"/>
                    <a:pt x="148" y="208"/>
                  </a:cubicBezTo>
                  <a:cubicBezTo>
                    <a:pt x="155" y="208"/>
                    <a:pt x="162" y="208"/>
                    <a:pt x="169" y="208"/>
                  </a:cubicBezTo>
                  <a:cubicBezTo>
                    <a:pt x="169" y="213"/>
                    <a:pt x="169" y="219"/>
                    <a:pt x="169" y="224"/>
                  </a:cubicBezTo>
                  <a:cubicBezTo>
                    <a:pt x="162" y="224"/>
                    <a:pt x="155" y="224"/>
                    <a:pt x="148" y="224"/>
                  </a:cubicBezTo>
                  <a:close/>
                  <a:moveTo>
                    <a:pt x="331" y="185"/>
                  </a:moveTo>
                  <a:cubicBezTo>
                    <a:pt x="331" y="191"/>
                    <a:pt x="331" y="196"/>
                    <a:pt x="331" y="202"/>
                  </a:cubicBezTo>
                  <a:cubicBezTo>
                    <a:pt x="321" y="202"/>
                    <a:pt x="310" y="202"/>
                    <a:pt x="299" y="202"/>
                  </a:cubicBezTo>
                  <a:cubicBezTo>
                    <a:pt x="300" y="197"/>
                    <a:pt x="299" y="190"/>
                    <a:pt x="300" y="185"/>
                  </a:cubicBezTo>
                  <a:cubicBezTo>
                    <a:pt x="310" y="185"/>
                    <a:pt x="321" y="185"/>
                    <a:pt x="331" y="185"/>
                  </a:cubicBezTo>
                  <a:close/>
                  <a:moveTo>
                    <a:pt x="317" y="179"/>
                  </a:moveTo>
                  <a:cubicBezTo>
                    <a:pt x="317" y="172"/>
                    <a:pt x="317" y="165"/>
                    <a:pt x="317" y="157"/>
                  </a:cubicBezTo>
                  <a:cubicBezTo>
                    <a:pt x="325" y="157"/>
                    <a:pt x="332" y="157"/>
                    <a:pt x="340" y="157"/>
                  </a:cubicBezTo>
                  <a:cubicBezTo>
                    <a:pt x="340" y="165"/>
                    <a:pt x="340" y="172"/>
                    <a:pt x="340" y="179"/>
                  </a:cubicBezTo>
                  <a:cubicBezTo>
                    <a:pt x="332" y="179"/>
                    <a:pt x="325" y="179"/>
                    <a:pt x="317" y="179"/>
                  </a:cubicBezTo>
                  <a:close/>
                  <a:moveTo>
                    <a:pt x="366" y="230"/>
                  </a:moveTo>
                  <a:cubicBezTo>
                    <a:pt x="366" y="237"/>
                    <a:pt x="366" y="244"/>
                    <a:pt x="366" y="251"/>
                  </a:cubicBezTo>
                  <a:cubicBezTo>
                    <a:pt x="356" y="251"/>
                    <a:pt x="345" y="251"/>
                    <a:pt x="335" y="251"/>
                  </a:cubicBezTo>
                  <a:cubicBezTo>
                    <a:pt x="335" y="244"/>
                    <a:pt x="334" y="236"/>
                    <a:pt x="335" y="230"/>
                  </a:cubicBezTo>
                  <a:cubicBezTo>
                    <a:pt x="345" y="230"/>
                    <a:pt x="356" y="230"/>
                    <a:pt x="366" y="230"/>
                  </a:cubicBezTo>
                  <a:close/>
                  <a:moveTo>
                    <a:pt x="362" y="224"/>
                  </a:moveTo>
                  <a:cubicBezTo>
                    <a:pt x="362" y="219"/>
                    <a:pt x="362" y="213"/>
                    <a:pt x="362" y="208"/>
                  </a:cubicBezTo>
                  <a:cubicBezTo>
                    <a:pt x="368" y="208"/>
                    <a:pt x="374" y="208"/>
                    <a:pt x="380" y="208"/>
                  </a:cubicBezTo>
                  <a:cubicBezTo>
                    <a:pt x="380" y="213"/>
                    <a:pt x="380" y="219"/>
                    <a:pt x="380" y="224"/>
                  </a:cubicBezTo>
                  <a:cubicBezTo>
                    <a:pt x="374" y="224"/>
                    <a:pt x="368" y="224"/>
                    <a:pt x="362" y="224"/>
                  </a:cubicBezTo>
                  <a:close/>
                  <a:moveTo>
                    <a:pt x="356" y="224"/>
                  </a:moveTo>
                  <a:cubicBezTo>
                    <a:pt x="344" y="224"/>
                    <a:pt x="331" y="224"/>
                    <a:pt x="318" y="224"/>
                  </a:cubicBezTo>
                  <a:cubicBezTo>
                    <a:pt x="319" y="219"/>
                    <a:pt x="318" y="213"/>
                    <a:pt x="319" y="208"/>
                  </a:cubicBezTo>
                  <a:cubicBezTo>
                    <a:pt x="331" y="208"/>
                    <a:pt x="344" y="208"/>
                    <a:pt x="356" y="208"/>
                  </a:cubicBezTo>
                  <a:cubicBezTo>
                    <a:pt x="356" y="213"/>
                    <a:pt x="356" y="219"/>
                    <a:pt x="356" y="224"/>
                  </a:cubicBezTo>
                  <a:close/>
                  <a:moveTo>
                    <a:pt x="317" y="299"/>
                  </a:moveTo>
                  <a:cubicBezTo>
                    <a:pt x="290" y="299"/>
                    <a:pt x="264" y="299"/>
                    <a:pt x="238" y="299"/>
                  </a:cubicBezTo>
                  <a:cubicBezTo>
                    <a:pt x="235" y="270"/>
                    <a:pt x="250" y="250"/>
                    <a:pt x="273" y="248"/>
                  </a:cubicBezTo>
                  <a:cubicBezTo>
                    <a:pt x="296" y="246"/>
                    <a:pt x="314" y="262"/>
                    <a:pt x="317" y="282"/>
                  </a:cubicBezTo>
                  <a:cubicBezTo>
                    <a:pt x="318" y="287"/>
                    <a:pt x="316" y="293"/>
                    <a:pt x="317" y="299"/>
                  </a:cubicBezTo>
                  <a:close/>
                  <a:moveTo>
                    <a:pt x="238" y="345"/>
                  </a:moveTo>
                  <a:cubicBezTo>
                    <a:pt x="238" y="345"/>
                    <a:pt x="239" y="345"/>
                    <a:pt x="239" y="345"/>
                  </a:cubicBezTo>
                  <a:cubicBezTo>
                    <a:pt x="239" y="346"/>
                    <a:pt x="238" y="346"/>
                    <a:pt x="238" y="347"/>
                  </a:cubicBezTo>
                  <a:cubicBezTo>
                    <a:pt x="237" y="347"/>
                    <a:pt x="238" y="346"/>
                    <a:pt x="238" y="345"/>
                  </a:cubicBezTo>
                  <a:close/>
                  <a:moveTo>
                    <a:pt x="238" y="343"/>
                  </a:moveTo>
                  <a:cubicBezTo>
                    <a:pt x="238" y="332"/>
                    <a:pt x="238" y="320"/>
                    <a:pt x="238" y="309"/>
                  </a:cubicBezTo>
                  <a:cubicBezTo>
                    <a:pt x="238" y="309"/>
                    <a:pt x="238" y="308"/>
                    <a:pt x="238" y="308"/>
                  </a:cubicBezTo>
                  <a:cubicBezTo>
                    <a:pt x="264" y="308"/>
                    <a:pt x="291" y="308"/>
                    <a:pt x="317" y="308"/>
                  </a:cubicBezTo>
                  <a:cubicBezTo>
                    <a:pt x="317" y="320"/>
                    <a:pt x="317" y="331"/>
                    <a:pt x="317" y="343"/>
                  </a:cubicBezTo>
                  <a:cubicBezTo>
                    <a:pt x="290" y="343"/>
                    <a:pt x="264" y="343"/>
                    <a:pt x="238" y="343"/>
                  </a:cubicBezTo>
                  <a:close/>
                  <a:moveTo>
                    <a:pt x="232" y="300"/>
                  </a:moveTo>
                  <a:cubicBezTo>
                    <a:pt x="232" y="304"/>
                    <a:pt x="232" y="307"/>
                    <a:pt x="232" y="310"/>
                  </a:cubicBezTo>
                  <a:cubicBezTo>
                    <a:pt x="228" y="310"/>
                    <a:pt x="224" y="310"/>
                    <a:pt x="220" y="310"/>
                  </a:cubicBezTo>
                  <a:cubicBezTo>
                    <a:pt x="220" y="307"/>
                    <a:pt x="220" y="304"/>
                    <a:pt x="220" y="300"/>
                  </a:cubicBezTo>
                  <a:cubicBezTo>
                    <a:pt x="224" y="300"/>
                    <a:pt x="228" y="300"/>
                    <a:pt x="232" y="300"/>
                  </a:cubicBezTo>
                  <a:close/>
                  <a:moveTo>
                    <a:pt x="220" y="294"/>
                  </a:moveTo>
                  <a:cubicBezTo>
                    <a:pt x="220" y="290"/>
                    <a:pt x="220" y="287"/>
                    <a:pt x="220" y="284"/>
                  </a:cubicBezTo>
                  <a:cubicBezTo>
                    <a:pt x="224" y="284"/>
                    <a:pt x="228" y="284"/>
                    <a:pt x="232" y="284"/>
                  </a:cubicBezTo>
                  <a:cubicBezTo>
                    <a:pt x="232" y="287"/>
                    <a:pt x="232" y="290"/>
                    <a:pt x="232" y="294"/>
                  </a:cubicBezTo>
                  <a:cubicBezTo>
                    <a:pt x="228" y="294"/>
                    <a:pt x="224" y="294"/>
                    <a:pt x="220" y="294"/>
                  </a:cubicBezTo>
                  <a:close/>
                  <a:moveTo>
                    <a:pt x="232" y="316"/>
                  </a:moveTo>
                  <a:cubicBezTo>
                    <a:pt x="232" y="320"/>
                    <a:pt x="232" y="323"/>
                    <a:pt x="232" y="327"/>
                  </a:cubicBezTo>
                  <a:cubicBezTo>
                    <a:pt x="228" y="327"/>
                    <a:pt x="224" y="327"/>
                    <a:pt x="220" y="327"/>
                  </a:cubicBezTo>
                  <a:cubicBezTo>
                    <a:pt x="220" y="323"/>
                    <a:pt x="220" y="320"/>
                    <a:pt x="220" y="316"/>
                  </a:cubicBezTo>
                  <a:cubicBezTo>
                    <a:pt x="224" y="316"/>
                    <a:pt x="228" y="316"/>
                    <a:pt x="232" y="316"/>
                  </a:cubicBezTo>
                  <a:close/>
                  <a:moveTo>
                    <a:pt x="242" y="224"/>
                  </a:moveTo>
                  <a:cubicBezTo>
                    <a:pt x="243" y="219"/>
                    <a:pt x="242" y="213"/>
                    <a:pt x="243" y="208"/>
                  </a:cubicBezTo>
                  <a:cubicBezTo>
                    <a:pt x="253" y="208"/>
                    <a:pt x="264" y="208"/>
                    <a:pt x="274" y="208"/>
                  </a:cubicBezTo>
                  <a:cubicBezTo>
                    <a:pt x="274" y="213"/>
                    <a:pt x="274" y="219"/>
                    <a:pt x="274" y="224"/>
                  </a:cubicBezTo>
                  <a:cubicBezTo>
                    <a:pt x="264" y="224"/>
                    <a:pt x="253" y="224"/>
                    <a:pt x="242" y="224"/>
                  </a:cubicBezTo>
                  <a:close/>
                  <a:moveTo>
                    <a:pt x="274" y="230"/>
                  </a:moveTo>
                  <a:cubicBezTo>
                    <a:pt x="274" y="234"/>
                    <a:pt x="274" y="238"/>
                    <a:pt x="274" y="243"/>
                  </a:cubicBezTo>
                  <a:cubicBezTo>
                    <a:pt x="270" y="243"/>
                    <a:pt x="266" y="244"/>
                    <a:pt x="262" y="245"/>
                  </a:cubicBezTo>
                  <a:cubicBezTo>
                    <a:pt x="261" y="241"/>
                    <a:pt x="259" y="237"/>
                    <a:pt x="258" y="233"/>
                  </a:cubicBezTo>
                  <a:cubicBezTo>
                    <a:pt x="262" y="231"/>
                    <a:pt x="268" y="230"/>
                    <a:pt x="274" y="230"/>
                  </a:cubicBezTo>
                  <a:close/>
                  <a:moveTo>
                    <a:pt x="256" y="247"/>
                  </a:moveTo>
                  <a:cubicBezTo>
                    <a:pt x="254" y="250"/>
                    <a:pt x="250" y="251"/>
                    <a:pt x="248" y="254"/>
                  </a:cubicBezTo>
                  <a:cubicBezTo>
                    <a:pt x="245" y="250"/>
                    <a:pt x="241" y="248"/>
                    <a:pt x="238" y="244"/>
                  </a:cubicBezTo>
                  <a:cubicBezTo>
                    <a:pt x="243" y="241"/>
                    <a:pt x="247" y="237"/>
                    <a:pt x="252" y="235"/>
                  </a:cubicBezTo>
                  <a:cubicBezTo>
                    <a:pt x="253" y="239"/>
                    <a:pt x="255" y="243"/>
                    <a:pt x="256" y="247"/>
                  </a:cubicBezTo>
                  <a:close/>
                  <a:moveTo>
                    <a:pt x="250" y="230"/>
                  </a:moveTo>
                  <a:cubicBezTo>
                    <a:pt x="240" y="234"/>
                    <a:pt x="232" y="242"/>
                    <a:pt x="226" y="248"/>
                  </a:cubicBezTo>
                  <a:cubicBezTo>
                    <a:pt x="226" y="242"/>
                    <a:pt x="226" y="236"/>
                    <a:pt x="226" y="230"/>
                  </a:cubicBezTo>
                  <a:cubicBezTo>
                    <a:pt x="234" y="230"/>
                    <a:pt x="242" y="230"/>
                    <a:pt x="250" y="230"/>
                  </a:cubicBezTo>
                  <a:close/>
                  <a:moveTo>
                    <a:pt x="233" y="248"/>
                  </a:moveTo>
                  <a:cubicBezTo>
                    <a:pt x="237" y="251"/>
                    <a:pt x="241" y="254"/>
                    <a:pt x="243" y="258"/>
                  </a:cubicBezTo>
                  <a:cubicBezTo>
                    <a:pt x="242" y="260"/>
                    <a:pt x="240" y="262"/>
                    <a:pt x="239" y="264"/>
                  </a:cubicBezTo>
                  <a:cubicBezTo>
                    <a:pt x="235" y="262"/>
                    <a:pt x="230" y="261"/>
                    <a:pt x="225" y="260"/>
                  </a:cubicBezTo>
                  <a:cubicBezTo>
                    <a:pt x="227" y="255"/>
                    <a:pt x="231" y="252"/>
                    <a:pt x="233" y="248"/>
                  </a:cubicBezTo>
                  <a:close/>
                  <a:moveTo>
                    <a:pt x="305" y="230"/>
                  </a:moveTo>
                  <a:cubicBezTo>
                    <a:pt x="312" y="229"/>
                    <a:pt x="321" y="230"/>
                    <a:pt x="329" y="230"/>
                  </a:cubicBezTo>
                  <a:cubicBezTo>
                    <a:pt x="329" y="236"/>
                    <a:pt x="329" y="242"/>
                    <a:pt x="329" y="247"/>
                  </a:cubicBezTo>
                  <a:cubicBezTo>
                    <a:pt x="328" y="248"/>
                    <a:pt x="327" y="246"/>
                    <a:pt x="326" y="246"/>
                  </a:cubicBezTo>
                  <a:cubicBezTo>
                    <a:pt x="321" y="240"/>
                    <a:pt x="314" y="233"/>
                    <a:pt x="305" y="230"/>
                  </a:cubicBezTo>
                  <a:close/>
                  <a:moveTo>
                    <a:pt x="316" y="244"/>
                  </a:moveTo>
                  <a:cubicBezTo>
                    <a:pt x="313" y="247"/>
                    <a:pt x="310" y="251"/>
                    <a:pt x="306" y="253"/>
                  </a:cubicBezTo>
                  <a:cubicBezTo>
                    <a:pt x="304" y="251"/>
                    <a:pt x="301" y="249"/>
                    <a:pt x="297" y="247"/>
                  </a:cubicBezTo>
                  <a:cubicBezTo>
                    <a:pt x="299" y="243"/>
                    <a:pt x="301" y="239"/>
                    <a:pt x="302" y="235"/>
                  </a:cubicBezTo>
                  <a:cubicBezTo>
                    <a:pt x="307" y="237"/>
                    <a:pt x="312" y="240"/>
                    <a:pt x="316" y="244"/>
                  </a:cubicBezTo>
                  <a:close/>
                  <a:moveTo>
                    <a:pt x="313" y="224"/>
                  </a:moveTo>
                  <a:cubicBezTo>
                    <a:pt x="302" y="224"/>
                    <a:pt x="291" y="224"/>
                    <a:pt x="281" y="224"/>
                  </a:cubicBezTo>
                  <a:cubicBezTo>
                    <a:pt x="281" y="219"/>
                    <a:pt x="280" y="213"/>
                    <a:pt x="281" y="208"/>
                  </a:cubicBezTo>
                  <a:cubicBezTo>
                    <a:pt x="291" y="208"/>
                    <a:pt x="302" y="208"/>
                    <a:pt x="313" y="208"/>
                  </a:cubicBezTo>
                  <a:cubicBezTo>
                    <a:pt x="313" y="213"/>
                    <a:pt x="313" y="219"/>
                    <a:pt x="313" y="224"/>
                  </a:cubicBezTo>
                  <a:close/>
                  <a:moveTo>
                    <a:pt x="296" y="232"/>
                  </a:moveTo>
                  <a:cubicBezTo>
                    <a:pt x="295" y="237"/>
                    <a:pt x="293" y="241"/>
                    <a:pt x="292" y="245"/>
                  </a:cubicBezTo>
                  <a:cubicBezTo>
                    <a:pt x="289" y="244"/>
                    <a:pt x="285" y="243"/>
                    <a:pt x="281" y="243"/>
                  </a:cubicBezTo>
                  <a:cubicBezTo>
                    <a:pt x="281" y="238"/>
                    <a:pt x="281" y="234"/>
                    <a:pt x="281" y="230"/>
                  </a:cubicBezTo>
                  <a:cubicBezTo>
                    <a:pt x="287" y="230"/>
                    <a:pt x="291" y="231"/>
                    <a:pt x="296" y="232"/>
                  </a:cubicBezTo>
                  <a:close/>
                  <a:moveTo>
                    <a:pt x="316" y="263"/>
                  </a:moveTo>
                  <a:cubicBezTo>
                    <a:pt x="314" y="262"/>
                    <a:pt x="313" y="259"/>
                    <a:pt x="311" y="258"/>
                  </a:cubicBezTo>
                  <a:cubicBezTo>
                    <a:pt x="314" y="254"/>
                    <a:pt x="317" y="251"/>
                    <a:pt x="320" y="248"/>
                  </a:cubicBezTo>
                  <a:cubicBezTo>
                    <a:pt x="324" y="251"/>
                    <a:pt x="327" y="255"/>
                    <a:pt x="329" y="260"/>
                  </a:cubicBezTo>
                  <a:cubicBezTo>
                    <a:pt x="325" y="261"/>
                    <a:pt x="320" y="262"/>
                    <a:pt x="316" y="263"/>
                  </a:cubicBezTo>
                  <a:close/>
                  <a:moveTo>
                    <a:pt x="311" y="179"/>
                  </a:moveTo>
                  <a:cubicBezTo>
                    <a:pt x="301" y="179"/>
                    <a:pt x="291" y="179"/>
                    <a:pt x="282" y="179"/>
                  </a:cubicBezTo>
                  <a:cubicBezTo>
                    <a:pt x="282" y="172"/>
                    <a:pt x="281" y="164"/>
                    <a:pt x="282" y="157"/>
                  </a:cubicBezTo>
                  <a:cubicBezTo>
                    <a:pt x="292" y="157"/>
                    <a:pt x="301" y="157"/>
                    <a:pt x="311" y="157"/>
                  </a:cubicBezTo>
                  <a:cubicBezTo>
                    <a:pt x="311" y="165"/>
                    <a:pt x="311" y="172"/>
                    <a:pt x="311" y="179"/>
                  </a:cubicBezTo>
                  <a:close/>
                  <a:moveTo>
                    <a:pt x="293" y="185"/>
                  </a:moveTo>
                  <a:cubicBezTo>
                    <a:pt x="293" y="191"/>
                    <a:pt x="293" y="196"/>
                    <a:pt x="293" y="202"/>
                  </a:cubicBezTo>
                  <a:cubicBezTo>
                    <a:pt x="283" y="202"/>
                    <a:pt x="272" y="202"/>
                    <a:pt x="262" y="202"/>
                  </a:cubicBezTo>
                  <a:cubicBezTo>
                    <a:pt x="262" y="197"/>
                    <a:pt x="261" y="190"/>
                    <a:pt x="262" y="185"/>
                  </a:cubicBezTo>
                  <a:cubicBezTo>
                    <a:pt x="272" y="185"/>
                    <a:pt x="283" y="185"/>
                    <a:pt x="293" y="185"/>
                  </a:cubicBezTo>
                  <a:close/>
                  <a:moveTo>
                    <a:pt x="275" y="179"/>
                  </a:moveTo>
                  <a:cubicBezTo>
                    <a:pt x="266" y="179"/>
                    <a:pt x="256" y="179"/>
                    <a:pt x="246" y="179"/>
                  </a:cubicBezTo>
                  <a:cubicBezTo>
                    <a:pt x="246" y="172"/>
                    <a:pt x="245" y="164"/>
                    <a:pt x="246" y="157"/>
                  </a:cubicBezTo>
                  <a:cubicBezTo>
                    <a:pt x="256" y="157"/>
                    <a:pt x="266" y="157"/>
                    <a:pt x="275" y="157"/>
                  </a:cubicBezTo>
                  <a:cubicBezTo>
                    <a:pt x="275" y="165"/>
                    <a:pt x="275" y="172"/>
                    <a:pt x="275" y="179"/>
                  </a:cubicBezTo>
                  <a:close/>
                  <a:moveTo>
                    <a:pt x="255" y="185"/>
                  </a:moveTo>
                  <a:cubicBezTo>
                    <a:pt x="255" y="191"/>
                    <a:pt x="255" y="196"/>
                    <a:pt x="255" y="202"/>
                  </a:cubicBezTo>
                  <a:cubicBezTo>
                    <a:pt x="245" y="202"/>
                    <a:pt x="234" y="202"/>
                    <a:pt x="224" y="202"/>
                  </a:cubicBezTo>
                  <a:cubicBezTo>
                    <a:pt x="224" y="197"/>
                    <a:pt x="223" y="190"/>
                    <a:pt x="224" y="185"/>
                  </a:cubicBezTo>
                  <a:cubicBezTo>
                    <a:pt x="235" y="185"/>
                    <a:pt x="245" y="185"/>
                    <a:pt x="255" y="185"/>
                  </a:cubicBezTo>
                  <a:close/>
                  <a:moveTo>
                    <a:pt x="237" y="208"/>
                  </a:moveTo>
                  <a:cubicBezTo>
                    <a:pt x="237" y="213"/>
                    <a:pt x="237" y="219"/>
                    <a:pt x="237" y="224"/>
                  </a:cubicBezTo>
                  <a:cubicBezTo>
                    <a:pt x="224" y="224"/>
                    <a:pt x="211" y="224"/>
                    <a:pt x="198" y="224"/>
                  </a:cubicBezTo>
                  <a:cubicBezTo>
                    <a:pt x="199" y="219"/>
                    <a:pt x="198" y="213"/>
                    <a:pt x="199" y="208"/>
                  </a:cubicBezTo>
                  <a:cubicBezTo>
                    <a:pt x="211" y="208"/>
                    <a:pt x="224" y="208"/>
                    <a:pt x="237" y="208"/>
                  </a:cubicBezTo>
                  <a:close/>
                  <a:moveTo>
                    <a:pt x="220" y="230"/>
                  </a:moveTo>
                  <a:cubicBezTo>
                    <a:pt x="220" y="237"/>
                    <a:pt x="220" y="244"/>
                    <a:pt x="220" y="251"/>
                  </a:cubicBezTo>
                  <a:cubicBezTo>
                    <a:pt x="209" y="251"/>
                    <a:pt x="199" y="251"/>
                    <a:pt x="188" y="251"/>
                  </a:cubicBezTo>
                  <a:cubicBezTo>
                    <a:pt x="188" y="244"/>
                    <a:pt x="188" y="236"/>
                    <a:pt x="188" y="230"/>
                  </a:cubicBezTo>
                  <a:cubicBezTo>
                    <a:pt x="199" y="230"/>
                    <a:pt x="209" y="230"/>
                    <a:pt x="220" y="230"/>
                  </a:cubicBezTo>
                  <a:close/>
                  <a:moveTo>
                    <a:pt x="172" y="268"/>
                  </a:moveTo>
                  <a:cubicBezTo>
                    <a:pt x="172" y="264"/>
                    <a:pt x="172" y="261"/>
                    <a:pt x="172" y="257"/>
                  </a:cubicBezTo>
                  <a:cubicBezTo>
                    <a:pt x="180" y="257"/>
                    <a:pt x="189" y="257"/>
                    <a:pt x="197" y="257"/>
                  </a:cubicBezTo>
                  <a:cubicBezTo>
                    <a:pt x="197" y="261"/>
                    <a:pt x="197" y="264"/>
                    <a:pt x="197" y="268"/>
                  </a:cubicBezTo>
                  <a:cubicBezTo>
                    <a:pt x="189" y="268"/>
                    <a:pt x="180" y="268"/>
                    <a:pt x="172" y="268"/>
                  </a:cubicBezTo>
                  <a:close/>
                  <a:moveTo>
                    <a:pt x="182" y="274"/>
                  </a:moveTo>
                  <a:cubicBezTo>
                    <a:pt x="182" y="279"/>
                    <a:pt x="182" y="284"/>
                    <a:pt x="182" y="289"/>
                  </a:cubicBezTo>
                  <a:cubicBezTo>
                    <a:pt x="179" y="289"/>
                    <a:pt x="176" y="289"/>
                    <a:pt x="172" y="289"/>
                  </a:cubicBezTo>
                  <a:cubicBezTo>
                    <a:pt x="172" y="284"/>
                    <a:pt x="172" y="279"/>
                    <a:pt x="172" y="274"/>
                  </a:cubicBezTo>
                  <a:cubicBezTo>
                    <a:pt x="176" y="274"/>
                    <a:pt x="179" y="274"/>
                    <a:pt x="182" y="274"/>
                  </a:cubicBezTo>
                  <a:close/>
                  <a:moveTo>
                    <a:pt x="193" y="224"/>
                  </a:moveTo>
                  <a:cubicBezTo>
                    <a:pt x="187" y="224"/>
                    <a:pt x="181" y="224"/>
                    <a:pt x="175" y="224"/>
                  </a:cubicBezTo>
                  <a:cubicBezTo>
                    <a:pt x="175" y="219"/>
                    <a:pt x="175" y="213"/>
                    <a:pt x="175" y="208"/>
                  </a:cubicBezTo>
                  <a:cubicBezTo>
                    <a:pt x="181" y="208"/>
                    <a:pt x="187" y="208"/>
                    <a:pt x="193" y="208"/>
                  </a:cubicBezTo>
                  <a:cubicBezTo>
                    <a:pt x="193" y="213"/>
                    <a:pt x="193" y="219"/>
                    <a:pt x="193" y="224"/>
                  </a:cubicBezTo>
                  <a:close/>
                  <a:moveTo>
                    <a:pt x="172" y="321"/>
                  </a:moveTo>
                  <a:cubicBezTo>
                    <a:pt x="176" y="321"/>
                    <a:pt x="179" y="321"/>
                    <a:pt x="182" y="321"/>
                  </a:cubicBezTo>
                  <a:cubicBezTo>
                    <a:pt x="182" y="328"/>
                    <a:pt x="182" y="336"/>
                    <a:pt x="182" y="343"/>
                  </a:cubicBezTo>
                  <a:cubicBezTo>
                    <a:pt x="179" y="343"/>
                    <a:pt x="176" y="343"/>
                    <a:pt x="172" y="343"/>
                  </a:cubicBezTo>
                  <a:cubicBezTo>
                    <a:pt x="172" y="336"/>
                    <a:pt x="172" y="328"/>
                    <a:pt x="172" y="321"/>
                  </a:cubicBezTo>
                  <a:close/>
                  <a:moveTo>
                    <a:pt x="172" y="315"/>
                  </a:moveTo>
                  <a:cubicBezTo>
                    <a:pt x="172" y="308"/>
                    <a:pt x="172" y="302"/>
                    <a:pt x="172" y="296"/>
                  </a:cubicBezTo>
                  <a:cubicBezTo>
                    <a:pt x="179" y="296"/>
                    <a:pt x="186" y="296"/>
                    <a:pt x="193" y="296"/>
                  </a:cubicBezTo>
                  <a:cubicBezTo>
                    <a:pt x="193" y="302"/>
                    <a:pt x="193" y="308"/>
                    <a:pt x="193" y="315"/>
                  </a:cubicBezTo>
                  <a:cubicBezTo>
                    <a:pt x="186" y="315"/>
                    <a:pt x="179" y="315"/>
                    <a:pt x="172" y="315"/>
                  </a:cubicBezTo>
                  <a:close/>
                  <a:moveTo>
                    <a:pt x="199" y="315"/>
                  </a:moveTo>
                  <a:cubicBezTo>
                    <a:pt x="199" y="308"/>
                    <a:pt x="199" y="302"/>
                    <a:pt x="199" y="296"/>
                  </a:cubicBezTo>
                  <a:cubicBezTo>
                    <a:pt x="204" y="296"/>
                    <a:pt x="209" y="296"/>
                    <a:pt x="214" y="296"/>
                  </a:cubicBezTo>
                  <a:cubicBezTo>
                    <a:pt x="214" y="302"/>
                    <a:pt x="214" y="308"/>
                    <a:pt x="214" y="315"/>
                  </a:cubicBezTo>
                  <a:cubicBezTo>
                    <a:pt x="209" y="315"/>
                    <a:pt x="204" y="315"/>
                    <a:pt x="199" y="315"/>
                  </a:cubicBezTo>
                  <a:close/>
                  <a:moveTo>
                    <a:pt x="188" y="289"/>
                  </a:moveTo>
                  <a:cubicBezTo>
                    <a:pt x="188" y="284"/>
                    <a:pt x="188" y="279"/>
                    <a:pt x="188" y="274"/>
                  </a:cubicBezTo>
                  <a:cubicBezTo>
                    <a:pt x="197" y="274"/>
                    <a:pt x="205" y="274"/>
                    <a:pt x="214" y="274"/>
                  </a:cubicBezTo>
                  <a:cubicBezTo>
                    <a:pt x="214" y="279"/>
                    <a:pt x="214" y="284"/>
                    <a:pt x="214" y="289"/>
                  </a:cubicBezTo>
                  <a:cubicBezTo>
                    <a:pt x="205" y="289"/>
                    <a:pt x="197" y="289"/>
                    <a:pt x="188" y="289"/>
                  </a:cubicBezTo>
                  <a:close/>
                  <a:moveTo>
                    <a:pt x="203" y="268"/>
                  </a:moveTo>
                  <a:cubicBezTo>
                    <a:pt x="203" y="264"/>
                    <a:pt x="203" y="261"/>
                    <a:pt x="203" y="257"/>
                  </a:cubicBezTo>
                  <a:cubicBezTo>
                    <a:pt x="208" y="257"/>
                    <a:pt x="214" y="257"/>
                    <a:pt x="220" y="257"/>
                  </a:cubicBezTo>
                  <a:cubicBezTo>
                    <a:pt x="218" y="260"/>
                    <a:pt x="216" y="264"/>
                    <a:pt x="215" y="268"/>
                  </a:cubicBezTo>
                  <a:cubicBezTo>
                    <a:pt x="211" y="268"/>
                    <a:pt x="207" y="268"/>
                    <a:pt x="203" y="268"/>
                  </a:cubicBezTo>
                  <a:close/>
                  <a:moveTo>
                    <a:pt x="222" y="265"/>
                  </a:moveTo>
                  <a:cubicBezTo>
                    <a:pt x="227" y="266"/>
                    <a:pt x="231" y="268"/>
                    <a:pt x="236" y="269"/>
                  </a:cubicBezTo>
                  <a:cubicBezTo>
                    <a:pt x="235" y="272"/>
                    <a:pt x="234" y="275"/>
                    <a:pt x="233" y="278"/>
                  </a:cubicBezTo>
                  <a:cubicBezTo>
                    <a:pt x="229" y="278"/>
                    <a:pt x="224" y="278"/>
                    <a:pt x="220" y="278"/>
                  </a:cubicBezTo>
                  <a:cubicBezTo>
                    <a:pt x="219" y="272"/>
                    <a:pt x="221" y="269"/>
                    <a:pt x="222" y="265"/>
                  </a:cubicBezTo>
                  <a:close/>
                  <a:moveTo>
                    <a:pt x="220" y="333"/>
                  </a:moveTo>
                  <a:cubicBezTo>
                    <a:pt x="224" y="333"/>
                    <a:pt x="228" y="333"/>
                    <a:pt x="232" y="333"/>
                  </a:cubicBezTo>
                  <a:cubicBezTo>
                    <a:pt x="232" y="336"/>
                    <a:pt x="232" y="340"/>
                    <a:pt x="232" y="343"/>
                  </a:cubicBezTo>
                  <a:cubicBezTo>
                    <a:pt x="228" y="343"/>
                    <a:pt x="224" y="343"/>
                    <a:pt x="220" y="343"/>
                  </a:cubicBezTo>
                  <a:cubicBezTo>
                    <a:pt x="220" y="340"/>
                    <a:pt x="220" y="336"/>
                    <a:pt x="220" y="333"/>
                  </a:cubicBezTo>
                  <a:close/>
                  <a:moveTo>
                    <a:pt x="236" y="349"/>
                  </a:moveTo>
                  <a:cubicBezTo>
                    <a:pt x="256" y="349"/>
                    <a:pt x="275" y="349"/>
                    <a:pt x="295" y="349"/>
                  </a:cubicBezTo>
                  <a:cubicBezTo>
                    <a:pt x="301" y="349"/>
                    <a:pt x="309" y="348"/>
                    <a:pt x="314" y="349"/>
                  </a:cubicBezTo>
                  <a:cubicBezTo>
                    <a:pt x="317" y="350"/>
                    <a:pt x="322" y="355"/>
                    <a:pt x="325" y="358"/>
                  </a:cubicBezTo>
                  <a:cubicBezTo>
                    <a:pt x="334" y="368"/>
                    <a:pt x="344" y="378"/>
                    <a:pt x="353" y="387"/>
                  </a:cubicBezTo>
                  <a:cubicBezTo>
                    <a:pt x="301" y="387"/>
                    <a:pt x="250" y="387"/>
                    <a:pt x="198" y="387"/>
                  </a:cubicBezTo>
                  <a:cubicBezTo>
                    <a:pt x="198" y="386"/>
                    <a:pt x="201" y="384"/>
                    <a:pt x="202" y="383"/>
                  </a:cubicBezTo>
                  <a:cubicBezTo>
                    <a:pt x="213" y="372"/>
                    <a:pt x="225" y="360"/>
                    <a:pt x="236" y="349"/>
                  </a:cubicBezTo>
                  <a:close/>
                  <a:moveTo>
                    <a:pt x="323" y="343"/>
                  </a:moveTo>
                  <a:cubicBezTo>
                    <a:pt x="323" y="340"/>
                    <a:pt x="323" y="336"/>
                    <a:pt x="323" y="333"/>
                  </a:cubicBezTo>
                  <a:cubicBezTo>
                    <a:pt x="327" y="333"/>
                    <a:pt x="331" y="333"/>
                    <a:pt x="335" y="333"/>
                  </a:cubicBezTo>
                  <a:cubicBezTo>
                    <a:pt x="335" y="336"/>
                    <a:pt x="335" y="340"/>
                    <a:pt x="335" y="343"/>
                  </a:cubicBezTo>
                  <a:cubicBezTo>
                    <a:pt x="331" y="343"/>
                    <a:pt x="327" y="343"/>
                    <a:pt x="323" y="343"/>
                  </a:cubicBezTo>
                  <a:close/>
                  <a:moveTo>
                    <a:pt x="323" y="327"/>
                  </a:moveTo>
                  <a:cubicBezTo>
                    <a:pt x="323" y="323"/>
                    <a:pt x="323" y="320"/>
                    <a:pt x="323" y="316"/>
                  </a:cubicBezTo>
                  <a:cubicBezTo>
                    <a:pt x="327" y="316"/>
                    <a:pt x="331" y="316"/>
                    <a:pt x="335" y="316"/>
                  </a:cubicBezTo>
                  <a:cubicBezTo>
                    <a:pt x="335" y="320"/>
                    <a:pt x="335" y="323"/>
                    <a:pt x="335" y="327"/>
                  </a:cubicBezTo>
                  <a:cubicBezTo>
                    <a:pt x="331" y="327"/>
                    <a:pt x="327" y="327"/>
                    <a:pt x="323" y="327"/>
                  </a:cubicBezTo>
                  <a:close/>
                  <a:moveTo>
                    <a:pt x="323" y="310"/>
                  </a:moveTo>
                  <a:cubicBezTo>
                    <a:pt x="323" y="307"/>
                    <a:pt x="323" y="304"/>
                    <a:pt x="323" y="300"/>
                  </a:cubicBezTo>
                  <a:cubicBezTo>
                    <a:pt x="327" y="300"/>
                    <a:pt x="331" y="300"/>
                    <a:pt x="335" y="300"/>
                  </a:cubicBezTo>
                  <a:cubicBezTo>
                    <a:pt x="335" y="304"/>
                    <a:pt x="335" y="307"/>
                    <a:pt x="335" y="310"/>
                  </a:cubicBezTo>
                  <a:cubicBezTo>
                    <a:pt x="331" y="310"/>
                    <a:pt x="327" y="310"/>
                    <a:pt x="323" y="310"/>
                  </a:cubicBezTo>
                  <a:close/>
                  <a:moveTo>
                    <a:pt x="323" y="294"/>
                  </a:moveTo>
                  <a:cubicBezTo>
                    <a:pt x="323" y="290"/>
                    <a:pt x="323" y="287"/>
                    <a:pt x="323" y="284"/>
                  </a:cubicBezTo>
                  <a:cubicBezTo>
                    <a:pt x="327" y="284"/>
                    <a:pt x="331" y="284"/>
                    <a:pt x="335" y="284"/>
                  </a:cubicBezTo>
                  <a:cubicBezTo>
                    <a:pt x="335" y="287"/>
                    <a:pt x="335" y="290"/>
                    <a:pt x="335" y="294"/>
                  </a:cubicBezTo>
                  <a:cubicBezTo>
                    <a:pt x="331" y="294"/>
                    <a:pt x="327" y="294"/>
                    <a:pt x="323" y="294"/>
                  </a:cubicBezTo>
                  <a:close/>
                  <a:moveTo>
                    <a:pt x="321" y="278"/>
                  </a:moveTo>
                  <a:cubicBezTo>
                    <a:pt x="321" y="275"/>
                    <a:pt x="320" y="272"/>
                    <a:pt x="318" y="269"/>
                  </a:cubicBezTo>
                  <a:cubicBezTo>
                    <a:pt x="322" y="267"/>
                    <a:pt x="328" y="267"/>
                    <a:pt x="332" y="265"/>
                  </a:cubicBezTo>
                  <a:cubicBezTo>
                    <a:pt x="334" y="268"/>
                    <a:pt x="335" y="272"/>
                    <a:pt x="335" y="278"/>
                  </a:cubicBezTo>
                  <a:cubicBezTo>
                    <a:pt x="330" y="278"/>
                    <a:pt x="326" y="278"/>
                    <a:pt x="321" y="278"/>
                  </a:cubicBezTo>
                  <a:close/>
                  <a:moveTo>
                    <a:pt x="334" y="257"/>
                  </a:moveTo>
                  <a:cubicBezTo>
                    <a:pt x="340" y="256"/>
                    <a:pt x="346" y="257"/>
                    <a:pt x="352" y="257"/>
                  </a:cubicBezTo>
                  <a:cubicBezTo>
                    <a:pt x="352" y="261"/>
                    <a:pt x="352" y="264"/>
                    <a:pt x="352" y="268"/>
                  </a:cubicBezTo>
                  <a:cubicBezTo>
                    <a:pt x="348" y="268"/>
                    <a:pt x="344" y="268"/>
                    <a:pt x="340" y="268"/>
                  </a:cubicBezTo>
                  <a:cubicBezTo>
                    <a:pt x="338" y="264"/>
                    <a:pt x="337" y="260"/>
                    <a:pt x="334" y="257"/>
                  </a:cubicBezTo>
                  <a:close/>
                  <a:moveTo>
                    <a:pt x="341" y="289"/>
                  </a:moveTo>
                  <a:cubicBezTo>
                    <a:pt x="341" y="284"/>
                    <a:pt x="341" y="279"/>
                    <a:pt x="341" y="274"/>
                  </a:cubicBezTo>
                  <a:cubicBezTo>
                    <a:pt x="350" y="274"/>
                    <a:pt x="358" y="274"/>
                    <a:pt x="367" y="274"/>
                  </a:cubicBezTo>
                  <a:cubicBezTo>
                    <a:pt x="367" y="279"/>
                    <a:pt x="367" y="284"/>
                    <a:pt x="367" y="289"/>
                  </a:cubicBezTo>
                  <a:cubicBezTo>
                    <a:pt x="358" y="289"/>
                    <a:pt x="350" y="289"/>
                    <a:pt x="341" y="289"/>
                  </a:cubicBezTo>
                  <a:close/>
                  <a:moveTo>
                    <a:pt x="356" y="296"/>
                  </a:moveTo>
                  <a:cubicBezTo>
                    <a:pt x="356" y="302"/>
                    <a:pt x="356" y="308"/>
                    <a:pt x="356" y="315"/>
                  </a:cubicBezTo>
                  <a:cubicBezTo>
                    <a:pt x="351" y="315"/>
                    <a:pt x="346" y="315"/>
                    <a:pt x="341" y="315"/>
                  </a:cubicBezTo>
                  <a:cubicBezTo>
                    <a:pt x="341" y="308"/>
                    <a:pt x="341" y="302"/>
                    <a:pt x="341" y="296"/>
                  </a:cubicBezTo>
                  <a:cubicBezTo>
                    <a:pt x="346" y="296"/>
                    <a:pt x="351" y="296"/>
                    <a:pt x="356" y="296"/>
                  </a:cubicBezTo>
                  <a:close/>
                  <a:moveTo>
                    <a:pt x="373" y="289"/>
                  </a:moveTo>
                  <a:cubicBezTo>
                    <a:pt x="373" y="284"/>
                    <a:pt x="373" y="279"/>
                    <a:pt x="373" y="274"/>
                  </a:cubicBezTo>
                  <a:cubicBezTo>
                    <a:pt x="376" y="274"/>
                    <a:pt x="380" y="274"/>
                    <a:pt x="383" y="274"/>
                  </a:cubicBezTo>
                  <a:cubicBezTo>
                    <a:pt x="383" y="279"/>
                    <a:pt x="383" y="284"/>
                    <a:pt x="383" y="289"/>
                  </a:cubicBezTo>
                  <a:cubicBezTo>
                    <a:pt x="380" y="289"/>
                    <a:pt x="376" y="289"/>
                    <a:pt x="373" y="289"/>
                  </a:cubicBezTo>
                  <a:close/>
                  <a:moveTo>
                    <a:pt x="358" y="268"/>
                  </a:moveTo>
                  <a:cubicBezTo>
                    <a:pt x="358" y="264"/>
                    <a:pt x="358" y="261"/>
                    <a:pt x="358" y="257"/>
                  </a:cubicBezTo>
                  <a:cubicBezTo>
                    <a:pt x="366" y="257"/>
                    <a:pt x="375" y="257"/>
                    <a:pt x="383" y="257"/>
                  </a:cubicBezTo>
                  <a:cubicBezTo>
                    <a:pt x="383" y="261"/>
                    <a:pt x="383" y="264"/>
                    <a:pt x="383" y="268"/>
                  </a:cubicBezTo>
                  <a:cubicBezTo>
                    <a:pt x="375" y="268"/>
                    <a:pt x="366" y="268"/>
                    <a:pt x="358" y="268"/>
                  </a:cubicBezTo>
                  <a:close/>
                  <a:moveTo>
                    <a:pt x="372" y="251"/>
                  </a:moveTo>
                  <a:cubicBezTo>
                    <a:pt x="373" y="244"/>
                    <a:pt x="372" y="236"/>
                    <a:pt x="373" y="230"/>
                  </a:cubicBezTo>
                  <a:cubicBezTo>
                    <a:pt x="382" y="230"/>
                    <a:pt x="392" y="230"/>
                    <a:pt x="402" y="230"/>
                  </a:cubicBezTo>
                  <a:cubicBezTo>
                    <a:pt x="402" y="237"/>
                    <a:pt x="402" y="244"/>
                    <a:pt x="402" y="251"/>
                  </a:cubicBezTo>
                  <a:cubicBezTo>
                    <a:pt x="392" y="251"/>
                    <a:pt x="382" y="251"/>
                    <a:pt x="372" y="251"/>
                  </a:cubicBezTo>
                  <a:close/>
                  <a:moveTo>
                    <a:pt x="426" y="230"/>
                  </a:moveTo>
                  <a:cubicBezTo>
                    <a:pt x="426" y="237"/>
                    <a:pt x="426" y="244"/>
                    <a:pt x="426" y="251"/>
                  </a:cubicBezTo>
                  <a:cubicBezTo>
                    <a:pt x="420" y="251"/>
                    <a:pt x="414" y="251"/>
                    <a:pt x="407" y="251"/>
                  </a:cubicBezTo>
                  <a:cubicBezTo>
                    <a:pt x="407" y="244"/>
                    <a:pt x="407" y="237"/>
                    <a:pt x="407" y="230"/>
                  </a:cubicBezTo>
                  <a:cubicBezTo>
                    <a:pt x="414" y="230"/>
                    <a:pt x="420" y="230"/>
                    <a:pt x="426" y="230"/>
                  </a:cubicBezTo>
                  <a:close/>
                  <a:moveTo>
                    <a:pt x="413" y="224"/>
                  </a:moveTo>
                  <a:cubicBezTo>
                    <a:pt x="413" y="219"/>
                    <a:pt x="413" y="213"/>
                    <a:pt x="413" y="208"/>
                  </a:cubicBezTo>
                  <a:cubicBezTo>
                    <a:pt x="418" y="208"/>
                    <a:pt x="422" y="208"/>
                    <a:pt x="426" y="208"/>
                  </a:cubicBezTo>
                  <a:cubicBezTo>
                    <a:pt x="426" y="213"/>
                    <a:pt x="426" y="219"/>
                    <a:pt x="426" y="224"/>
                  </a:cubicBezTo>
                  <a:cubicBezTo>
                    <a:pt x="422" y="224"/>
                    <a:pt x="418" y="224"/>
                    <a:pt x="413" y="224"/>
                  </a:cubicBezTo>
                  <a:close/>
                  <a:moveTo>
                    <a:pt x="407" y="224"/>
                  </a:moveTo>
                  <a:cubicBezTo>
                    <a:pt x="400" y="224"/>
                    <a:pt x="393" y="224"/>
                    <a:pt x="386" y="224"/>
                  </a:cubicBezTo>
                  <a:cubicBezTo>
                    <a:pt x="386" y="219"/>
                    <a:pt x="386" y="213"/>
                    <a:pt x="386" y="208"/>
                  </a:cubicBezTo>
                  <a:cubicBezTo>
                    <a:pt x="393" y="208"/>
                    <a:pt x="400" y="208"/>
                    <a:pt x="407" y="208"/>
                  </a:cubicBezTo>
                  <a:cubicBezTo>
                    <a:pt x="407" y="213"/>
                    <a:pt x="407" y="219"/>
                    <a:pt x="407" y="224"/>
                  </a:cubicBezTo>
                  <a:close/>
                  <a:moveTo>
                    <a:pt x="389" y="257"/>
                  </a:moveTo>
                  <a:cubicBezTo>
                    <a:pt x="403" y="257"/>
                    <a:pt x="417" y="257"/>
                    <a:pt x="432" y="257"/>
                  </a:cubicBezTo>
                  <a:cubicBezTo>
                    <a:pt x="433" y="251"/>
                    <a:pt x="432" y="243"/>
                    <a:pt x="432" y="236"/>
                  </a:cubicBezTo>
                  <a:cubicBezTo>
                    <a:pt x="432" y="236"/>
                    <a:pt x="432" y="236"/>
                    <a:pt x="432" y="235"/>
                  </a:cubicBezTo>
                  <a:cubicBezTo>
                    <a:pt x="451" y="235"/>
                    <a:pt x="470" y="235"/>
                    <a:pt x="489" y="235"/>
                  </a:cubicBezTo>
                  <a:cubicBezTo>
                    <a:pt x="489" y="258"/>
                    <a:pt x="488" y="279"/>
                    <a:pt x="487" y="299"/>
                  </a:cubicBezTo>
                  <a:cubicBezTo>
                    <a:pt x="454" y="299"/>
                    <a:pt x="421" y="299"/>
                    <a:pt x="389" y="299"/>
                  </a:cubicBezTo>
                  <a:cubicBezTo>
                    <a:pt x="389" y="285"/>
                    <a:pt x="389" y="271"/>
                    <a:pt x="389" y="257"/>
                  </a:cubicBezTo>
                  <a:close/>
                  <a:moveTo>
                    <a:pt x="216" y="157"/>
                  </a:moveTo>
                  <a:cubicBezTo>
                    <a:pt x="224" y="157"/>
                    <a:pt x="232" y="157"/>
                    <a:pt x="240" y="157"/>
                  </a:cubicBezTo>
                  <a:cubicBezTo>
                    <a:pt x="240" y="165"/>
                    <a:pt x="240" y="172"/>
                    <a:pt x="240" y="179"/>
                  </a:cubicBezTo>
                  <a:cubicBezTo>
                    <a:pt x="232" y="179"/>
                    <a:pt x="223" y="179"/>
                    <a:pt x="215" y="179"/>
                  </a:cubicBezTo>
                  <a:cubicBezTo>
                    <a:pt x="215" y="172"/>
                    <a:pt x="215" y="164"/>
                    <a:pt x="216" y="157"/>
                  </a:cubicBezTo>
                  <a:close/>
                  <a:moveTo>
                    <a:pt x="218" y="185"/>
                  </a:moveTo>
                  <a:cubicBezTo>
                    <a:pt x="218" y="191"/>
                    <a:pt x="218" y="196"/>
                    <a:pt x="218" y="202"/>
                  </a:cubicBezTo>
                  <a:cubicBezTo>
                    <a:pt x="188" y="202"/>
                    <a:pt x="159" y="202"/>
                    <a:pt x="130" y="202"/>
                  </a:cubicBezTo>
                  <a:cubicBezTo>
                    <a:pt x="130" y="192"/>
                    <a:pt x="130" y="180"/>
                    <a:pt x="130" y="171"/>
                  </a:cubicBezTo>
                  <a:cubicBezTo>
                    <a:pt x="134" y="171"/>
                    <a:pt x="138" y="171"/>
                    <a:pt x="142" y="171"/>
                  </a:cubicBezTo>
                  <a:cubicBezTo>
                    <a:pt x="142" y="177"/>
                    <a:pt x="142" y="184"/>
                    <a:pt x="142" y="191"/>
                  </a:cubicBezTo>
                  <a:cubicBezTo>
                    <a:pt x="148" y="192"/>
                    <a:pt x="157" y="191"/>
                    <a:pt x="164" y="191"/>
                  </a:cubicBezTo>
                  <a:cubicBezTo>
                    <a:pt x="165" y="185"/>
                    <a:pt x="164" y="177"/>
                    <a:pt x="164" y="171"/>
                  </a:cubicBezTo>
                  <a:cubicBezTo>
                    <a:pt x="168" y="171"/>
                    <a:pt x="172" y="171"/>
                    <a:pt x="175" y="171"/>
                  </a:cubicBezTo>
                  <a:cubicBezTo>
                    <a:pt x="175" y="178"/>
                    <a:pt x="175" y="184"/>
                    <a:pt x="175" y="191"/>
                  </a:cubicBezTo>
                  <a:cubicBezTo>
                    <a:pt x="183" y="191"/>
                    <a:pt x="191" y="191"/>
                    <a:pt x="198" y="191"/>
                  </a:cubicBezTo>
                  <a:cubicBezTo>
                    <a:pt x="198" y="184"/>
                    <a:pt x="198" y="178"/>
                    <a:pt x="198" y="171"/>
                  </a:cubicBezTo>
                  <a:cubicBezTo>
                    <a:pt x="202" y="171"/>
                    <a:pt x="206" y="171"/>
                    <a:pt x="209" y="171"/>
                  </a:cubicBezTo>
                  <a:cubicBezTo>
                    <a:pt x="209" y="175"/>
                    <a:pt x="209" y="180"/>
                    <a:pt x="209" y="185"/>
                  </a:cubicBezTo>
                  <a:cubicBezTo>
                    <a:pt x="212" y="185"/>
                    <a:pt x="215" y="185"/>
                    <a:pt x="218" y="185"/>
                  </a:cubicBezTo>
                  <a:close/>
                  <a:moveTo>
                    <a:pt x="209" y="165"/>
                  </a:moveTo>
                  <a:cubicBezTo>
                    <a:pt x="204" y="165"/>
                    <a:pt x="198" y="165"/>
                    <a:pt x="193" y="165"/>
                  </a:cubicBezTo>
                  <a:cubicBezTo>
                    <a:pt x="192" y="171"/>
                    <a:pt x="193" y="179"/>
                    <a:pt x="193" y="186"/>
                  </a:cubicBezTo>
                  <a:cubicBezTo>
                    <a:pt x="189" y="186"/>
                    <a:pt x="185" y="186"/>
                    <a:pt x="182" y="186"/>
                  </a:cubicBezTo>
                  <a:cubicBezTo>
                    <a:pt x="182" y="179"/>
                    <a:pt x="182" y="172"/>
                    <a:pt x="182" y="165"/>
                  </a:cubicBezTo>
                  <a:cubicBezTo>
                    <a:pt x="175" y="164"/>
                    <a:pt x="166" y="165"/>
                    <a:pt x="159" y="165"/>
                  </a:cubicBezTo>
                  <a:cubicBezTo>
                    <a:pt x="159" y="172"/>
                    <a:pt x="159" y="179"/>
                    <a:pt x="159" y="186"/>
                  </a:cubicBezTo>
                  <a:cubicBezTo>
                    <a:pt x="155" y="186"/>
                    <a:pt x="151" y="186"/>
                    <a:pt x="148" y="186"/>
                  </a:cubicBezTo>
                  <a:cubicBezTo>
                    <a:pt x="148" y="179"/>
                    <a:pt x="148" y="172"/>
                    <a:pt x="148" y="165"/>
                  </a:cubicBezTo>
                  <a:cubicBezTo>
                    <a:pt x="140" y="164"/>
                    <a:pt x="132" y="165"/>
                    <a:pt x="124" y="165"/>
                  </a:cubicBezTo>
                  <a:cubicBezTo>
                    <a:pt x="123" y="185"/>
                    <a:pt x="124" y="206"/>
                    <a:pt x="124" y="227"/>
                  </a:cubicBezTo>
                  <a:cubicBezTo>
                    <a:pt x="105" y="227"/>
                    <a:pt x="86" y="227"/>
                    <a:pt x="66" y="227"/>
                  </a:cubicBezTo>
                  <a:cubicBezTo>
                    <a:pt x="66" y="197"/>
                    <a:pt x="69" y="165"/>
                    <a:pt x="61" y="143"/>
                  </a:cubicBezTo>
                  <a:cubicBezTo>
                    <a:pt x="110" y="143"/>
                    <a:pt x="160" y="143"/>
                    <a:pt x="209" y="143"/>
                  </a:cubicBezTo>
                  <a:cubicBezTo>
                    <a:pt x="209" y="150"/>
                    <a:pt x="209" y="157"/>
                    <a:pt x="209" y="165"/>
                  </a:cubicBezTo>
                  <a:close/>
                  <a:moveTo>
                    <a:pt x="166" y="308"/>
                  </a:moveTo>
                  <a:cubicBezTo>
                    <a:pt x="166" y="321"/>
                    <a:pt x="166" y="335"/>
                    <a:pt x="166" y="349"/>
                  </a:cubicBezTo>
                  <a:cubicBezTo>
                    <a:pt x="184" y="349"/>
                    <a:pt x="204" y="349"/>
                    <a:pt x="222" y="349"/>
                  </a:cubicBezTo>
                  <a:cubicBezTo>
                    <a:pt x="223" y="350"/>
                    <a:pt x="222" y="351"/>
                    <a:pt x="221" y="351"/>
                  </a:cubicBezTo>
                  <a:cubicBezTo>
                    <a:pt x="212" y="360"/>
                    <a:pt x="204" y="369"/>
                    <a:pt x="194" y="378"/>
                  </a:cubicBezTo>
                  <a:cubicBezTo>
                    <a:pt x="191" y="381"/>
                    <a:pt x="187" y="387"/>
                    <a:pt x="184" y="387"/>
                  </a:cubicBezTo>
                  <a:cubicBezTo>
                    <a:pt x="179" y="389"/>
                    <a:pt x="166" y="387"/>
                    <a:pt x="160" y="387"/>
                  </a:cubicBezTo>
                  <a:cubicBezTo>
                    <a:pt x="136" y="387"/>
                    <a:pt x="112" y="387"/>
                    <a:pt x="88" y="387"/>
                  </a:cubicBezTo>
                  <a:cubicBezTo>
                    <a:pt x="78" y="365"/>
                    <a:pt x="72" y="337"/>
                    <a:pt x="70" y="308"/>
                  </a:cubicBezTo>
                  <a:cubicBezTo>
                    <a:pt x="102" y="308"/>
                    <a:pt x="134" y="308"/>
                    <a:pt x="166" y="308"/>
                  </a:cubicBezTo>
                  <a:close/>
                  <a:moveTo>
                    <a:pt x="278" y="496"/>
                  </a:moveTo>
                  <a:cubicBezTo>
                    <a:pt x="270" y="490"/>
                    <a:pt x="262" y="483"/>
                    <a:pt x="253" y="477"/>
                  </a:cubicBezTo>
                  <a:cubicBezTo>
                    <a:pt x="261" y="473"/>
                    <a:pt x="269" y="469"/>
                    <a:pt x="277" y="464"/>
                  </a:cubicBezTo>
                  <a:cubicBezTo>
                    <a:pt x="285" y="469"/>
                    <a:pt x="293" y="473"/>
                    <a:pt x="302" y="477"/>
                  </a:cubicBezTo>
                  <a:cubicBezTo>
                    <a:pt x="293" y="483"/>
                    <a:pt x="286" y="490"/>
                    <a:pt x="278" y="496"/>
                  </a:cubicBezTo>
                  <a:close/>
                  <a:moveTo>
                    <a:pt x="291" y="462"/>
                  </a:moveTo>
                  <a:cubicBezTo>
                    <a:pt x="286" y="460"/>
                    <a:pt x="282" y="457"/>
                    <a:pt x="277" y="455"/>
                  </a:cubicBezTo>
                  <a:cubicBezTo>
                    <a:pt x="272" y="457"/>
                    <a:pt x="268" y="460"/>
                    <a:pt x="263" y="462"/>
                  </a:cubicBezTo>
                  <a:cubicBezTo>
                    <a:pt x="263" y="460"/>
                    <a:pt x="264" y="457"/>
                    <a:pt x="264" y="455"/>
                  </a:cubicBezTo>
                  <a:cubicBezTo>
                    <a:pt x="264" y="452"/>
                    <a:pt x="266" y="449"/>
                    <a:pt x="265" y="447"/>
                  </a:cubicBezTo>
                  <a:cubicBezTo>
                    <a:pt x="265" y="445"/>
                    <a:pt x="261" y="442"/>
                    <a:pt x="260" y="441"/>
                  </a:cubicBezTo>
                  <a:cubicBezTo>
                    <a:pt x="258" y="439"/>
                    <a:pt x="255" y="437"/>
                    <a:pt x="254" y="435"/>
                  </a:cubicBezTo>
                  <a:cubicBezTo>
                    <a:pt x="259" y="434"/>
                    <a:pt x="264" y="434"/>
                    <a:pt x="270" y="433"/>
                  </a:cubicBezTo>
                  <a:cubicBezTo>
                    <a:pt x="272" y="428"/>
                    <a:pt x="274" y="423"/>
                    <a:pt x="277" y="418"/>
                  </a:cubicBezTo>
                  <a:cubicBezTo>
                    <a:pt x="279" y="423"/>
                    <a:pt x="282" y="428"/>
                    <a:pt x="284" y="433"/>
                  </a:cubicBezTo>
                  <a:cubicBezTo>
                    <a:pt x="289" y="433"/>
                    <a:pt x="294" y="434"/>
                    <a:pt x="299" y="435"/>
                  </a:cubicBezTo>
                  <a:cubicBezTo>
                    <a:pt x="299" y="437"/>
                    <a:pt x="296" y="439"/>
                    <a:pt x="294" y="441"/>
                  </a:cubicBezTo>
                  <a:cubicBezTo>
                    <a:pt x="292" y="443"/>
                    <a:pt x="290" y="445"/>
                    <a:pt x="288" y="446"/>
                  </a:cubicBezTo>
                  <a:cubicBezTo>
                    <a:pt x="289" y="452"/>
                    <a:pt x="290" y="457"/>
                    <a:pt x="291" y="462"/>
                  </a:cubicBezTo>
                  <a:close/>
                  <a:moveTo>
                    <a:pt x="460" y="401"/>
                  </a:moveTo>
                  <a:cubicBezTo>
                    <a:pt x="454" y="412"/>
                    <a:pt x="445" y="421"/>
                    <a:pt x="434" y="428"/>
                  </a:cubicBezTo>
                  <a:cubicBezTo>
                    <a:pt x="422" y="435"/>
                    <a:pt x="405" y="439"/>
                    <a:pt x="389" y="443"/>
                  </a:cubicBezTo>
                  <a:cubicBezTo>
                    <a:pt x="358" y="452"/>
                    <a:pt x="326" y="462"/>
                    <a:pt x="302" y="477"/>
                  </a:cubicBezTo>
                  <a:cubicBezTo>
                    <a:pt x="301" y="470"/>
                    <a:pt x="300" y="464"/>
                    <a:pt x="298" y="457"/>
                  </a:cubicBezTo>
                  <a:cubicBezTo>
                    <a:pt x="298" y="455"/>
                    <a:pt x="297" y="452"/>
                    <a:pt x="297" y="450"/>
                  </a:cubicBezTo>
                  <a:cubicBezTo>
                    <a:pt x="298" y="447"/>
                    <a:pt x="306" y="442"/>
                    <a:pt x="308" y="440"/>
                  </a:cubicBezTo>
                  <a:cubicBezTo>
                    <a:pt x="312" y="436"/>
                    <a:pt x="315" y="433"/>
                    <a:pt x="318" y="430"/>
                  </a:cubicBezTo>
                  <a:cubicBezTo>
                    <a:pt x="309" y="428"/>
                    <a:pt x="300" y="427"/>
                    <a:pt x="290" y="426"/>
                  </a:cubicBezTo>
                  <a:cubicBezTo>
                    <a:pt x="285" y="417"/>
                    <a:pt x="281" y="409"/>
                    <a:pt x="277" y="400"/>
                  </a:cubicBezTo>
                  <a:cubicBezTo>
                    <a:pt x="272" y="408"/>
                    <a:pt x="269" y="417"/>
                    <a:pt x="264" y="426"/>
                  </a:cubicBezTo>
                  <a:cubicBezTo>
                    <a:pt x="255" y="427"/>
                    <a:pt x="246" y="428"/>
                    <a:pt x="237" y="429"/>
                  </a:cubicBezTo>
                  <a:cubicBezTo>
                    <a:pt x="236" y="431"/>
                    <a:pt x="239" y="433"/>
                    <a:pt x="241" y="434"/>
                  </a:cubicBezTo>
                  <a:cubicBezTo>
                    <a:pt x="245" y="438"/>
                    <a:pt x="247" y="441"/>
                    <a:pt x="252" y="445"/>
                  </a:cubicBezTo>
                  <a:cubicBezTo>
                    <a:pt x="253" y="446"/>
                    <a:pt x="256" y="449"/>
                    <a:pt x="256" y="451"/>
                  </a:cubicBezTo>
                  <a:cubicBezTo>
                    <a:pt x="257" y="453"/>
                    <a:pt x="255" y="460"/>
                    <a:pt x="254" y="463"/>
                  </a:cubicBezTo>
                  <a:cubicBezTo>
                    <a:pt x="253" y="468"/>
                    <a:pt x="252" y="472"/>
                    <a:pt x="252" y="476"/>
                  </a:cubicBezTo>
                  <a:cubicBezTo>
                    <a:pt x="227" y="460"/>
                    <a:pt x="194" y="451"/>
                    <a:pt x="162" y="442"/>
                  </a:cubicBezTo>
                  <a:cubicBezTo>
                    <a:pt x="152" y="439"/>
                    <a:pt x="140" y="437"/>
                    <a:pt x="130" y="433"/>
                  </a:cubicBezTo>
                  <a:cubicBezTo>
                    <a:pt x="114" y="426"/>
                    <a:pt x="101" y="411"/>
                    <a:pt x="93" y="396"/>
                  </a:cubicBezTo>
                  <a:cubicBezTo>
                    <a:pt x="216" y="396"/>
                    <a:pt x="339" y="396"/>
                    <a:pt x="462" y="396"/>
                  </a:cubicBezTo>
                  <a:cubicBezTo>
                    <a:pt x="463" y="398"/>
                    <a:pt x="461" y="399"/>
                    <a:pt x="460" y="401"/>
                  </a:cubicBezTo>
                  <a:close/>
                  <a:moveTo>
                    <a:pt x="467" y="387"/>
                  </a:moveTo>
                  <a:cubicBezTo>
                    <a:pt x="438" y="387"/>
                    <a:pt x="409" y="387"/>
                    <a:pt x="379" y="387"/>
                  </a:cubicBezTo>
                  <a:cubicBezTo>
                    <a:pt x="375" y="387"/>
                    <a:pt x="370" y="388"/>
                    <a:pt x="367" y="387"/>
                  </a:cubicBezTo>
                  <a:cubicBezTo>
                    <a:pt x="364" y="387"/>
                    <a:pt x="359" y="381"/>
                    <a:pt x="356" y="378"/>
                  </a:cubicBezTo>
                  <a:cubicBezTo>
                    <a:pt x="347" y="368"/>
                    <a:pt x="337" y="359"/>
                    <a:pt x="328" y="349"/>
                  </a:cubicBezTo>
                  <a:cubicBezTo>
                    <a:pt x="348" y="349"/>
                    <a:pt x="368" y="349"/>
                    <a:pt x="388" y="349"/>
                  </a:cubicBezTo>
                  <a:cubicBezTo>
                    <a:pt x="389" y="336"/>
                    <a:pt x="389" y="322"/>
                    <a:pt x="389" y="309"/>
                  </a:cubicBezTo>
                  <a:cubicBezTo>
                    <a:pt x="389" y="309"/>
                    <a:pt x="389" y="308"/>
                    <a:pt x="389" y="308"/>
                  </a:cubicBezTo>
                  <a:cubicBezTo>
                    <a:pt x="421" y="308"/>
                    <a:pt x="454" y="308"/>
                    <a:pt x="486" y="308"/>
                  </a:cubicBezTo>
                  <a:cubicBezTo>
                    <a:pt x="483" y="338"/>
                    <a:pt x="478" y="365"/>
                    <a:pt x="467" y="387"/>
                  </a:cubicBezTo>
                  <a:close/>
                  <a:moveTo>
                    <a:pt x="499" y="134"/>
                  </a:moveTo>
                  <a:cubicBezTo>
                    <a:pt x="448" y="134"/>
                    <a:pt x="397" y="134"/>
                    <a:pt x="345" y="134"/>
                  </a:cubicBezTo>
                  <a:cubicBezTo>
                    <a:pt x="345" y="128"/>
                    <a:pt x="345" y="123"/>
                    <a:pt x="345" y="118"/>
                  </a:cubicBezTo>
                  <a:cubicBezTo>
                    <a:pt x="338" y="117"/>
                    <a:pt x="329" y="117"/>
                    <a:pt x="321" y="117"/>
                  </a:cubicBezTo>
                  <a:cubicBezTo>
                    <a:pt x="321" y="124"/>
                    <a:pt x="321" y="132"/>
                    <a:pt x="321" y="139"/>
                  </a:cubicBezTo>
                  <a:cubicBezTo>
                    <a:pt x="317" y="139"/>
                    <a:pt x="313" y="139"/>
                    <a:pt x="308" y="139"/>
                  </a:cubicBezTo>
                  <a:cubicBezTo>
                    <a:pt x="308" y="132"/>
                    <a:pt x="308" y="125"/>
                    <a:pt x="308" y="118"/>
                  </a:cubicBezTo>
                  <a:cubicBezTo>
                    <a:pt x="301" y="117"/>
                    <a:pt x="292" y="117"/>
                    <a:pt x="284" y="117"/>
                  </a:cubicBezTo>
                  <a:cubicBezTo>
                    <a:pt x="284" y="124"/>
                    <a:pt x="284" y="132"/>
                    <a:pt x="284" y="139"/>
                  </a:cubicBezTo>
                  <a:cubicBezTo>
                    <a:pt x="280" y="139"/>
                    <a:pt x="275" y="139"/>
                    <a:pt x="271" y="139"/>
                  </a:cubicBezTo>
                  <a:cubicBezTo>
                    <a:pt x="271" y="132"/>
                    <a:pt x="271" y="125"/>
                    <a:pt x="271" y="118"/>
                  </a:cubicBezTo>
                  <a:cubicBezTo>
                    <a:pt x="264" y="117"/>
                    <a:pt x="255" y="117"/>
                    <a:pt x="247" y="117"/>
                  </a:cubicBezTo>
                  <a:cubicBezTo>
                    <a:pt x="247" y="124"/>
                    <a:pt x="247" y="132"/>
                    <a:pt x="247" y="139"/>
                  </a:cubicBezTo>
                  <a:cubicBezTo>
                    <a:pt x="242" y="139"/>
                    <a:pt x="238" y="139"/>
                    <a:pt x="234" y="139"/>
                  </a:cubicBezTo>
                  <a:cubicBezTo>
                    <a:pt x="234" y="132"/>
                    <a:pt x="234" y="124"/>
                    <a:pt x="234" y="117"/>
                  </a:cubicBezTo>
                  <a:cubicBezTo>
                    <a:pt x="226" y="117"/>
                    <a:pt x="218" y="117"/>
                    <a:pt x="209" y="117"/>
                  </a:cubicBezTo>
                  <a:cubicBezTo>
                    <a:pt x="209" y="123"/>
                    <a:pt x="209" y="128"/>
                    <a:pt x="209" y="134"/>
                  </a:cubicBezTo>
                  <a:cubicBezTo>
                    <a:pt x="159" y="134"/>
                    <a:pt x="108" y="134"/>
                    <a:pt x="58" y="134"/>
                  </a:cubicBezTo>
                  <a:cubicBezTo>
                    <a:pt x="49" y="119"/>
                    <a:pt x="40" y="105"/>
                    <a:pt x="25" y="97"/>
                  </a:cubicBezTo>
                  <a:cubicBezTo>
                    <a:pt x="24" y="96"/>
                    <a:pt x="26" y="95"/>
                    <a:pt x="27" y="95"/>
                  </a:cubicBezTo>
                  <a:cubicBezTo>
                    <a:pt x="57" y="68"/>
                    <a:pt x="89" y="42"/>
                    <a:pt x="119" y="16"/>
                  </a:cubicBezTo>
                  <a:cubicBezTo>
                    <a:pt x="160" y="43"/>
                    <a:pt x="212" y="62"/>
                    <a:pt x="278" y="62"/>
                  </a:cubicBezTo>
                  <a:cubicBezTo>
                    <a:pt x="330" y="62"/>
                    <a:pt x="370" y="51"/>
                    <a:pt x="404" y="33"/>
                  </a:cubicBezTo>
                  <a:cubicBezTo>
                    <a:pt x="416" y="27"/>
                    <a:pt x="428" y="21"/>
                    <a:pt x="438" y="15"/>
                  </a:cubicBezTo>
                  <a:cubicBezTo>
                    <a:pt x="469" y="42"/>
                    <a:pt x="502" y="70"/>
                    <a:pt x="532" y="97"/>
                  </a:cubicBezTo>
                  <a:cubicBezTo>
                    <a:pt x="517" y="105"/>
                    <a:pt x="506" y="118"/>
                    <a:pt x="499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27" name="矩形 126"/>
          <p:cNvSpPr/>
          <p:nvPr/>
        </p:nvSpPr>
        <p:spPr>
          <a:xfrm>
            <a:off x="1060771" y="3262320"/>
            <a:ext cx="157607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5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目录</a:t>
            </a:r>
            <a:endParaRPr kumimoji="1" lang="zh-CN" altLang="en-US" sz="5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  <p:bldP spid="71" grpId="0"/>
      <p:bldP spid="72" grpId="0"/>
      <p:bldP spid="73" grpId="0"/>
      <p:bldP spid="128" grpId="0"/>
      <p:bldP spid="141" grpId="0"/>
      <p:bldP spid="142" grpId="0"/>
      <p:bldP spid="143" grpId="0"/>
      <p:bldP spid="144" grpId="0"/>
      <p:bldP spid="145" grpId="0"/>
      <p:bldP spid="146" grpId="0"/>
      <p:bldP spid="1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五、问题探讨</a:t>
            </a:r>
            <a:endParaRPr lang="zh-CN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04693" y="1658204"/>
            <a:ext cx="3816019" cy="1052018"/>
            <a:chOff x="1304693" y="1658204"/>
            <a:chExt cx="3816019" cy="1052018"/>
          </a:xfrm>
        </p:grpSpPr>
        <p:sp>
          <p:nvSpPr>
            <p:cNvPr id="8" name="圆角矩形 41"/>
            <p:cNvSpPr/>
            <p:nvPr/>
          </p:nvSpPr>
          <p:spPr>
            <a:xfrm rot="21098730">
              <a:off x="1966349" y="1884722"/>
              <a:ext cx="3154363" cy="825500"/>
            </a:xfrm>
            <a:prstGeom prst="roundRect">
              <a:avLst>
                <a:gd name="adj" fmla="val 24179"/>
              </a:avLst>
            </a:prstGeom>
            <a:solidFill>
              <a:srgbClr val="FFFFFF"/>
            </a:solidFill>
            <a:ln>
              <a:noFill/>
            </a:ln>
            <a:effectLst>
              <a:outerShdw blurRad="38100" dist="508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9" name="圆角矩形 42"/>
            <p:cNvSpPr/>
            <p:nvPr/>
          </p:nvSpPr>
          <p:spPr>
            <a:xfrm rot="21098730">
              <a:off x="2110408" y="1950728"/>
              <a:ext cx="2906713" cy="663575"/>
            </a:xfrm>
            <a:prstGeom prst="roundRect">
              <a:avLst>
                <a:gd name="adj" fmla="val 24179"/>
              </a:avLst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44000" rIns="0" bIns="0" anchor="ctr"/>
            <a:lstStyle/>
            <a:p>
              <a:pPr algn="ctr"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标题文字添加</a:t>
              </a:r>
              <a:endParaRPr lang="zh-CN" altLang="en-US" sz="2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0" name="圆角矩形 43"/>
            <p:cNvSpPr/>
            <p:nvPr/>
          </p:nvSpPr>
          <p:spPr>
            <a:xfrm rot="20641342">
              <a:off x="2034944" y="1658204"/>
              <a:ext cx="1116013" cy="663575"/>
            </a:xfrm>
            <a:prstGeom prst="roundRect">
              <a:avLst>
                <a:gd name="adj" fmla="val 24179"/>
              </a:avLst>
            </a:prstGeom>
            <a:solidFill>
              <a:srgbClr val="157E9F"/>
            </a:solidFill>
            <a:ln>
              <a:noFill/>
            </a:ln>
            <a:effectLst>
              <a:outerShdw blurRad="25400" dist="12700" dir="60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1" name="圆角矩形 44"/>
            <p:cNvSpPr/>
            <p:nvPr/>
          </p:nvSpPr>
          <p:spPr>
            <a:xfrm rot="20641342">
              <a:off x="2088919" y="1721704"/>
              <a:ext cx="1008063" cy="538163"/>
            </a:xfrm>
            <a:prstGeom prst="roundRect">
              <a:avLst>
                <a:gd name="adj" fmla="val 18193"/>
              </a:avLst>
            </a:prstGeom>
            <a:solidFill>
              <a:srgbClr val="FEFE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0" rIns="0" bIns="0" anchor="ctr"/>
            <a:lstStyle/>
            <a:p>
              <a:pPr algn="ctr"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问题</a:t>
              </a:r>
              <a:r>
                <a:rPr lang="en-US" altLang="zh-CN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1</a:t>
              </a:r>
              <a:endParaRPr lang="zh-CN" altLang="en-US" sz="2000" dirty="0">
                <a:solidFill>
                  <a:srgbClr val="000000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2169594" y="2000387"/>
              <a:ext cx="162000" cy="162000"/>
            </a:xfrm>
            <a:prstGeom prst="ellipse">
              <a:avLst/>
            </a:prstGeom>
            <a:solidFill>
              <a:srgbClr val="FFFFFF"/>
            </a:solidFill>
            <a:ln w="3175">
              <a:noFill/>
            </a:ln>
            <a:effectLst>
              <a:innerShdw blurRad="76200">
                <a:prstClr val="black">
                  <a:alpha val="6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3" name="任意多边形 48"/>
            <p:cNvSpPr/>
            <p:nvPr/>
          </p:nvSpPr>
          <p:spPr>
            <a:xfrm>
              <a:off x="1304693" y="1948716"/>
              <a:ext cx="1016000" cy="400050"/>
            </a:xfrm>
            <a:custGeom>
              <a:avLst/>
              <a:gdLst>
                <a:gd name="connsiteX0" fmla="*/ 788369 w 788369"/>
                <a:gd name="connsiteY0" fmla="*/ 59760 h 293210"/>
                <a:gd name="connsiteX1" fmla="*/ 507382 w 788369"/>
                <a:gd name="connsiteY1" fmla="*/ 228 h 293210"/>
                <a:gd name="connsiteX2" fmla="*/ 78757 w 788369"/>
                <a:gd name="connsiteY2" fmla="*/ 43091 h 293210"/>
                <a:gd name="connsiteX3" fmla="*/ 4938 w 788369"/>
                <a:gd name="connsiteY3" fmla="*/ 135960 h 293210"/>
                <a:gd name="connsiteX4" fmla="*/ 145432 w 788369"/>
                <a:gd name="connsiteY4" fmla="*/ 281216 h 293210"/>
                <a:gd name="connsiteX5" fmla="*/ 290688 w 788369"/>
                <a:gd name="connsiteY5" fmla="*/ 264547 h 293210"/>
                <a:gd name="connsiteX6" fmla="*/ 759794 w 788369"/>
                <a:gd name="connsiteY6" fmla="*/ 102622 h 293210"/>
                <a:gd name="connsiteX0-1" fmla="*/ 788369 w 797894"/>
                <a:gd name="connsiteY0-2" fmla="*/ 59760 h 294208"/>
                <a:gd name="connsiteX1-3" fmla="*/ 507382 w 797894"/>
                <a:gd name="connsiteY1-4" fmla="*/ 228 h 294208"/>
                <a:gd name="connsiteX2-5" fmla="*/ 78757 w 797894"/>
                <a:gd name="connsiteY2-6" fmla="*/ 43091 h 294208"/>
                <a:gd name="connsiteX3-7" fmla="*/ 4938 w 797894"/>
                <a:gd name="connsiteY3-8" fmla="*/ 135960 h 294208"/>
                <a:gd name="connsiteX4-9" fmla="*/ 145432 w 797894"/>
                <a:gd name="connsiteY4-10" fmla="*/ 281216 h 294208"/>
                <a:gd name="connsiteX5-11" fmla="*/ 290688 w 797894"/>
                <a:gd name="connsiteY5-12" fmla="*/ 264547 h 294208"/>
                <a:gd name="connsiteX6-13" fmla="*/ 797894 w 797894"/>
                <a:gd name="connsiteY6-14" fmla="*/ 81191 h 294208"/>
                <a:gd name="connsiteX0-15" fmla="*/ 786197 w 795722"/>
                <a:gd name="connsiteY0-16" fmla="*/ 64810 h 299258"/>
                <a:gd name="connsiteX1-17" fmla="*/ 505210 w 795722"/>
                <a:gd name="connsiteY1-18" fmla="*/ 5278 h 299258"/>
                <a:gd name="connsiteX2-19" fmla="*/ 87773 w 795722"/>
                <a:gd name="connsiteY2-20" fmla="*/ 18304 h 299258"/>
                <a:gd name="connsiteX3-21" fmla="*/ 2766 w 795722"/>
                <a:gd name="connsiteY3-22" fmla="*/ 141010 h 299258"/>
                <a:gd name="connsiteX4-23" fmla="*/ 143260 w 795722"/>
                <a:gd name="connsiteY4-24" fmla="*/ 286266 h 299258"/>
                <a:gd name="connsiteX5-25" fmla="*/ 288516 w 795722"/>
                <a:gd name="connsiteY5-26" fmla="*/ 269597 h 299258"/>
                <a:gd name="connsiteX6-27" fmla="*/ 795722 w 795722"/>
                <a:gd name="connsiteY6-28" fmla="*/ 86241 h 299258"/>
                <a:gd name="connsiteX0-29" fmla="*/ 786145 w 795670"/>
                <a:gd name="connsiteY0-30" fmla="*/ 83807 h 318255"/>
                <a:gd name="connsiteX1-31" fmla="*/ 501428 w 795670"/>
                <a:gd name="connsiteY1-32" fmla="*/ 1898 h 318255"/>
                <a:gd name="connsiteX2-33" fmla="*/ 87721 w 795670"/>
                <a:gd name="connsiteY2-34" fmla="*/ 37301 h 318255"/>
                <a:gd name="connsiteX3-35" fmla="*/ 2714 w 795670"/>
                <a:gd name="connsiteY3-36" fmla="*/ 160007 h 318255"/>
                <a:gd name="connsiteX4-37" fmla="*/ 143208 w 795670"/>
                <a:gd name="connsiteY4-38" fmla="*/ 305263 h 318255"/>
                <a:gd name="connsiteX5-39" fmla="*/ 288464 w 795670"/>
                <a:gd name="connsiteY5-40" fmla="*/ 288594 h 318255"/>
                <a:gd name="connsiteX6-41" fmla="*/ 795670 w 795670"/>
                <a:gd name="connsiteY6-42" fmla="*/ 105238 h 318255"/>
                <a:gd name="connsiteX0-43" fmla="*/ 785693 w 795218"/>
                <a:gd name="connsiteY0-44" fmla="*/ 83807 h 313376"/>
                <a:gd name="connsiteX1-45" fmla="*/ 500976 w 795218"/>
                <a:gd name="connsiteY1-46" fmla="*/ 1898 h 313376"/>
                <a:gd name="connsiteX2-47" fmla="*/ 87269 w 795218"/>
                <a:gd name="connsiteY2-48" fmla="*/ 37301 h 313376"/>
                <a:gd name="connsiteX3-49" fmla="*/ 2262 w 795218"/>
                <a:gd name="connsiteY3-50" fmla="*/ 160007 h 313376"/>
                <a:gd name="connsiteX4-51" fmla="*/ 135297 w 795218"/>
                <a:gd name="connsiteY4-52" fmla="*/ 297804 h 313376"/>
                <a:gd name="connsiteX5-53" fmla="*/ 288012 w 795218"/>
                <a:gd name="connsiteY5-54" fmla="*/ 288594 h 313376"/>
                <a:gd name="connsiteX6-55" fmla="*/ 795218 w 795218"/>
                <a:gd name="connsiteY6-56" fmla="*/ 105238 h 31337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5218" h="313376">
                  <a:moveTo>
                    <a:pt x="785693" y="83807"/>
                  </a:moveTo>
                  <a:cubicBezTo>
                    <a:pt x="704334" y="55430"/>
                    <a:pt x="617380" y="9649"/>
                    <a:pt x="500976" y="1898"/>
                  </a:cubicBezTo>
                  <a:cubicBezTo>
                    <a:pt x="384572" y="-5853"/>
                    <a:pt x="170388" y="10950"/>
                    <a:pt x="87269" y="37301"/>
                  </a:cubicBezTo>
                  <a:cubicBezTo>
                    <a:pt x="4150" y="63652"/>
                    <a:pt x="-5743" y="116590"/>
                    <a:pt x="2262" y="160007"/>
                  </a:cubicBezTo>
                  <a:cubicBezTo>
                    <a:pt x="10267" y="203424"/>
                    <a:pt x="87672" y="276373"/>
                    <a:pt x="135297" y="297804"/>
                  </a:cubicBezTo>
                  <a:cubicBezTo>
                    <a:pt x="182922" y="319235"/>
                    <a:pt x="178025" y="320688"/>
                    <a:pt x="288012" y="288594"/>
                  </a:cubicBezTo>
                  <a:cubicBezTo>
                    <a:pt x="397999" y="256500"/>
                    <a:pt x="611862" y="171317"/>
                    <a:pt x="795218" y="105238"/>
                  </a:cubicBezTo>
                </a:path>
              </a:pathLst>
            </a:custGeom>
            <a:noFill/>
            <a:ln w="19050">
              <a:solidFill>
                <a:srgbClr val="5F5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13013" y="2962949"/>
            <a:ext cx="3835401" cy="1017586"/>
            <a:chOff x="7113013" y="2962949"/>
            <a:chExt cx="3835401" cy="1017586"/>
          </a:xfrm>
        </p:grpSpPr>
        <p:sp>
          <p:nvSpPr>
            <p:cNvPr id="14" name="圆角矩形 51"/>
            <p:cNvSpPr/>
            <p:nvPr/>
          </p:nvSpPr>
          <p:spPr>
            <a:xfrm rot="21098730">
              <a:off x="7795639" y="3155035"/>
              <a:ext cx="3152775" cy="825500"/>
            </a:xfrm>
            <a:prstGeom prst="roundRect">
              <a:avLst>
                <a:gd name="adj" fmla="val 24179"/>
              </a:avLst>
            </a:prstGeom>
            <a:solidFill>
              <a:srgbClr val="FFFFFF"/>
            </a:solidFill>
            <a:ln>
              <a:noFill/>
            </a:ln>
            <a:effectLst>
              <a:outerShdw blurRad="38100" dist="508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5" name="圆角矩形 52"/>
            <p:cNvSpPr/>
            <p:nvPr/>
          </p:nvSpPr>
          <p:spPr>
            <a:xfrm rot="21098730">
              <a:off x="7919464" y="3235999"/>
              <a:ext cx="2905125" cy="663575"/>
            </a:xfrm>
            <a:prstGeom prst="roundRect">
              <a:avLst>
                <a:gd name="adj" fmla="val 24179"/>
              </a:avLst>
            </a:prstGeom>
            <a:solidFill>
              <a:srgbClr val="5796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44000" rIns="0" bIns="0" anchor="ctr"/>
            <a:lstStyle/>
            <a:p>
              <a:pPr algn="ctr"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标题文字添加</a:t>
              </a:r>
              <a:endParaRPr lang="zh-CN" altLang="en-US" sz="2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6" name="圆角矩形 53"/>
            <p:cNvSpPr/>
            <p:nvPr/>
          </p:nvSpPr>
          <p:spPr>
            <a:xfrm rot="20641342">
              <a:off x="7841676" y="2962949"/>
              <a:ext cx="1117600" cy="663575"/>
            </a:xfrm>
            <a:prstGeom prst="roundRect">
              <a:avLst>
                <a:gd name="adj" fmla="val 24179"/>
              </a:avLst>
            </a:prstGeom>
            <a:solidFill>
              <a:srgbClr val="5796A9"/>
            </a:solidFill>
            <a:ln>
              <a:noFill/>
            </a:ln>
            <a:effectLst>
              <a:outerShdw blurRad="25400" dist="12700" dir="60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7" name="圆角矩形 54"/>
            <p:cNvSpPr/>
            <p:nvPr/>
          </p:nvSpPr>
          <p:spPr>
            <a:xfrm rot="20641342">
              <a:off x="7897239" y="3026448"/>
              <a:ext cx="1006475" cy="538162"/>
            </a:xfrm>
            <a:prstGeom prst="roundRect">
              <a:avLst>
                <a:gd name="adj" fmla="val 18193"/>
              </a:avLst>
            </a:prstGeom>
            <a:solidFill>
              <a:srgbClr val="FEFE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0" rIns="0" bIns="0" anchor="ctr"/>
            <a:lstStyle/>
            <a:p>
              <a:pPr algn="ctr"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问题</a:t>
              </a:r>
              <a:r>
                <a:rPr lang="en-US" altLang="zh-CN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3</a:t>
              </a:r>
              <a:endParaRPr lang="zh-CN" altLang="en-US" sz="2000" dirty="0">
                <a:solidFill>
                  <a:srgbClr val="000000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8034150" y="3291485"/>
              <a:ext cx="162000" cy="162000"/>
            </a:xfrm>
            <a:prstGeom prst="ellipse">
              <a:avLst/>
            </a:prstGeom>
            <a:solidFill>
              <a:srgbClr val="FFFFFF"/>
            </a:solidFill>
            <a:ln w="3175">
              <a:noFill/>
            </a:ln>
            <a:effectLst>
              <a:innerShdw blurRad="76200">
                <a:prstClr val="black">
                  <a:alpha val="6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19" name="任意多边形 57"/>
            <p:cNvSpPr/>
            <p:nvPr/>
          </p:nvSpPr>
          <p:spPr>
            <a:xfrm>
              <a:off x="7113013" y="3253460"/>
              <a:ext cx="1016000" cy="400050"/>
            </a:xfrm>
            <a:custGeom>
              <a:avLst/>
              <a:gdLst>
                <a:gd name="connsiteX0" fmla="*/ 788369 w 788369"/>
                <a:gd name="connsiteY0" fmla="*/ 59760 h 293210"/>
                <a:gd name="connsiteX1" fmla="*/ 507382 w 788369"/>
                <a:gd name="connsiteY1" fmla="*/ 228 h 293210"/>
                <a:gd name="connsiteX2" fmla="*/ 78757 w 788369"/>
                <a:gd name="connsiteY2" fmla="*/ 43091 h 293210"/>
                <a:gd name="connsiteX3" fmla="*/ 4938 w 788369"/>
                <a:gd name="connsiteY3" fmla="*/ 135960 h 293210"/>
                <a:gd name="connsiteX4" fmla="*/ 145432 w 788369"/>
                <a:gd name="connsiteY4" fmla="*/ 281216 h 293210"/>
                <a:gd name="connsiteX5" fmla="*/ 290688 w 788369"/>
                <a:gd name="connsiteY5" fmla="*/ 264547 h 293210"/>
                <a:gd name="connsiteX6" fmla="*/ 759794 w 788369"/>
                <a:gd name="connsiteY6" fmla="*/ 102622 h 293210"/>
                <a:gd name="connsiteX0-1" fmla="*/ 788369 w 797894"/>
                <a:gd name="connsiteY0-2" fmla="*/ 59760 h 294208"/>
                <a:gd name="connsiteX1-3" fmla="*/ 507382 w 797894"/>
                <a:gd name="connsiteY1-4" fmla="*/ 228 h 294208"/>
                <a:gd name="connsiteX2-5" fmla="*/ 78757 w 797894"/>
                <a:gd name="connsiteY2-6" fmla="*/ 43091 h 294208"/>
                <a:gd name="connsiteX3-7" fmla="*/ 4938 w 797894"/>
                <a:gd name="connsiteY3-8" fmla="*/ 135960 h 294208"/>
                <a:gd name="connsiteX4-9" fmla="*/ 145432 w 797894"/>
                <a:gd name="connsiteY4-10" fmla="*/ 281216 h 294208"/>
                <a:gd name="connsiteX5-11" fmla="*/ 290688 w 797894"/>
                <a:gd name="connsiteY5-12" fmla="*/ 264547 h 294208"/>
                <a:gd name="connsiteX6-13" fmla="*/ 797894 w 797894"/>
                <a:gd name="connsiteY6-14" fmla="*/ 81191 h 294208"/>
                <a:gd name="connsiteX0-15" fmla="*/ 786197 w 795722"/>
                <a:gd name="connsiteY0-16" fmla="*/ 64810 h 299258"/>
                <a:gd name="connsiteX1-17" fmla="*/ 505210 w 795722"/>
                <a:gd name="connsiteY1-18" fmla="*/ 5278 h 299258"/>
                <a:gd name="connsiteX2-19" fmla="*/ 87773 w 795722"/>
                <a:gd name="connsiteY2-20" fmla="*/ 18304 h 299258"/>
                <a:gd name="connsiteX3-21" fmla="*/ 2766 w 795722"/>
                <a:gd name="connsiteY3-22" fmla="*/ 141010 h 299258"/>
                <a:gd name="connsiteX4-23" fmla="*/ 143260 w 795722"/>
                <a:gd name="connsiteY4-24" fmla="*/ 286266 h 299258"/>
                <a:gd name="connsiteX5-25" fmla="*/ 288516 w 795722"/>
                <a:gd name="connsiteY5-26" fmla="*/ 269597 h 299258"/>
                <a:gd name="connsiteX6-27" fmla="*/ 795722 w 795722"/>
                <a:gd name="connsiteY6-28" fmla="*/ 86241 h 299258"/>
                <a:gd name="connsiteX0-29" fmla="*/ 786145 w 795670"/>
                <a:gd name="connsiteY0-30" fmla="*/ 83807 h 318255"/>
                <a:gd name="connsiteX1-31" fmla="*/ 501428 w 795670"/>
                <a:gd name="connsiteY1-32" fmla="*/ 1898 h 318255"/>
                <a:gd name="connsiteX2-33" fmla="*/ 87721 w 795670"/>
                <a:gd name="connsiteY2-34" fmla="*/ 37301 h 318255"/>
                <a:gd name="connsiteX3-35" fmla="*/ 2714 w 795670"/>
                <a:gd name="connsiteY3-36" fmla="*/ 160007 h 318255"/>
                <a:gd name="connsiteX4-37" fmla="*/ 143208 w 795670"/>
                <a:gd name="connsiteY4-38" fmla="*/ 305263 h 318255"/>
                <a:gd name="connsiteX5-39" fmla="*/ 288464 w 795670"/>
                <a:gd name="connsiteY5-40" fmla="*/ 288594 h 318255"/>
                <a:gd name="connsiteX6-41" fmla="*/ 795670 w 795670"/>
                <a:gd name="connsiteY6-42" fmla="*/ 105238 h 318255"/>
                <a:gd name="connsiteX0-43" fmla="*/ 785693 w 795218"/>
                <a:gd name="connsiteY0-44" fmla="*/ 83807 h 313376"/>
                <a:gd name="connsiteX1-45" fmla="*/ 500976 w 795218"/>
                <a:gd name="connsiteY1-46" fmla="*/ 1898 h 313376"/>
                <a:gd name="connsiteX2-47" fmla="*/ 87269 w 795218"/>
                <a:gd name="connsiteY2-48" fmla="*/ 37301 h 313376"/>
                <a:gd name="connsiteX3-49" fmla="*/ 2262 w 795218"/>
                <a:gd name="connsiteY3-50" fmla="*/ 160007 h 313376"/>
                <a:gd name="connsiteX4-51" fmla="*/ 135297 w 795218"/>
                <a:gd name="connsiteY4-52" fmla="*/ 297804 h 313376"/>
                <a:gd name="connsiteX5-53" fmla="*/ 288012 w 795218"/>
                <a:gd name="connsiteY5-54" fmla="*/ 288594 h 313376"/>
                <a:gd name="connsiteX6-55" fmla="*/ 795218 w 795218"/>
                <a:gd name="connsiteY6-56" fmla="*/ 105238 h 31337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5218" h="313376">
                  <a:moveTo>
                    <a:pt x="785693" y="83807"/>
                  </a:moveTo>
                  <a:cubicBezTo>
                    <a:pt x="704334" y="55430"/>
                    <a:pt x="617380" y="9649"/>
                    <a:pt x="500976" y="1898"/>
                  </a:cubicBezTo>
                  <a:cubicBezTo>
                    <a:pt x="384572" y="-5853"/>
                    <a:pt x="170388" y="10950"/>
                    <a:pt x="87269" y="37301"/>
                  </a:cubicBezTo>
                  <a:cubicBezTo>
                    <a:pt x="4150" y="63652"/>
                    <a:pt x="-5743" y="116590"/>
                    <a:pt x="2262" y="160007"/>
                  </a:cubicBezTo>
                  <a:cubicBezTo>
                    <a:pt x="10267" y="203424"/>
                    <a:pt x="87672" y="276373"/>
                    <a:pt x="135297" y="297804"/>
                  </a:cubicBezTo>
                  <a:cubicBezTo>
                    <a:pt x="182922" y="319235"/>
                    <a:pt x="178025" y="320688"/>
                    <a:pt x="288012" y="288594"/>
                  </a:cubicBezTo>
                  <a:cubicBezTo>
                    <a:pt x="397999" y="256500"/>
                    <a:pt x="611862" y="171317"/>
                    <a:pt x="795218" y="105238"/>
                  </a:cubicBezTo>
                </a:path>
              </a:pathLst>
            </a:custGeom>
            <a:noFill/>
            <a:ln w="19050">
              <a:solidFill>
                <a:srgbClr val="5F5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6056" y="3579079"/>
            <a:ext cx="3836987" cy="1017587"/>
            <a:chOff x="776056" y="3579079"/>
            <a:chExt cx="3836987" cy="1017587"/>
          </a:xfrm>
        </p:grpSpPr>
        <p:sp>
          <p:nvSpPr>
            <p:cNvPr id="20" name="圆角矩形 58"/>
            <p:cNvSpPr/>
            <p:nvPr/>
          </p:nvSpPr>
          <p:spPr>
            <a:xfrm rot="21098730">
              <a:off x="1458681" y="3771166"/>
              <a:ext cx="3154362" cy="825500"/>
            </a:xfrm>
            <a:prstGeom prst="roundRect">
              <a:avLst>
                <a:gd name="adj" fmla="val 24179"/>
              </a:avLst>
            </a:prstGeom>
            <a:solidFill>
              <a:srgbClr val="FFFFFF"/>
            </a:solidFill>
            <a:ln>
              <a:noFill/>
            </a:ln>
            <a:effectLst>
              <a:outerShdw blurRad="38100" dist="508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24" name="圆角矩形 59"/>
            <p:cNvSpPr/>
            <p:nvPr/>
          </p:nvSpPr>
          <p:spPr>
            <a:xfrm rot="21098730">
              <a:off x="1582506" y="3852129"/>
              <a:ext cx="2906712" cy="663575"/>
            </a:xfrm>
            <a:prstGeom prst="roundRect">
              <a:avLst>
                <a:gd name="adj" fmla="val 24179"/>
              </a:avLst>
            </a:prstGeom>
            <a:solidFill>
              <a:srgbClr val="157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44000" rIns="0" bIns="0" anchor="ctr"/>
            <a:lstStyle/>
            <a:p>
              <a:pPr algn="ctr"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标题文字添加</a:t>
              </a:r>
              <a:endParaRPr lang="zh-CN" altLang="en-US" sz="20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25" name="圆角矩形 60"/>
            <p:cNvSpPr/>
            <p:nvPr/>
          </p:nvSpPr>
          <p:spPr>
            <a:xfrm rot="20641342">
              <a:off x="1506306" y="3579079"/>
              <a:ext cx="1116012" cy="665163"/>
            </a:xfrm>
            <a:prstGeom prst="roundRect">
              <a:avLst>
                <a:gd name="adj" fmla="val 24179"/>
              </a:avLst>
            </a:prstGeom>
            <a:solidFill>
              <a:srgbClr val="157E9F"/>
            </a:solidFill>
            <a:ln>
              <a:noFill/>
            </a:ln>
            <a:effectLst>
              <a:outerShdw blurRad="25400" dist="12700" dir="60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26" name="圆角矩形 61"/>
            <p:cNvSpPr/>
            <p:nvPr/>
          </p:nvSpPr>
          <p:spPr>
            <a:xfrm rot="20641342">
              <a:off x="1560281" y="3642579"/>
              <a:ext cx="1008062" cy="538163"/>
            </a:xfrm>
            <a:prstGeom prst="roundRect">
              <a:avLst>
                <a:gd name="adj" fmla="val 18193"/>
              </a:avLst>
            </a:prstGeom>
            <a:solidFill>
              <a:srgbClr val="FEFE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0" rIns="0" bIns="0" anchor="ctr"/>
            <a:lstStyle/>
            <a:p>
              <a:pPr algn="ctr"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问题</a:t>
              </a:r>
              <a:r>
                <a:rPr lang="en-US" altLang="zh-CN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2</a:t>
              </a:r>
              <a:endParaRPr lang="zh-CN" altLang="en-US" sz="2000" dirty="0">
                <a:solidFill>
                  <a:srgbClr val="000000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640832" y="3921315"/>
              <a:ext cx="162000" cy="162000"/>
            </a:xfrm>
            <a:prstGeom prst="ellipse">
              <a:avLst/>
            </a:prstGeom>
            <a:solidFill>
              <a:srgbClr val="FFFFFF"/>
            </a:solidFill>
            <a:ln w="3175">
              <a:noFill/>
            </a:ln>
            <a:effectLst>
              <a:innerShdw blurRad="76200">
                <a:prstClr val="black">
                  <a:alpha val="6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28" name="任意多边形 63"/>
            <p:cNvSpPr/>
            <p:nvPr/>
          </p:nvSpPr>
          <p:spPr>
            <a:xfrm>
              <a:off x="776056" y="3869591"/>
              <a:ext cx="1016000" cy="400050"/>
            </a:xfrm>
            <a:custGeom>
              <a:avLst/>
              <a:gdLst>
                <a:gd name="connsiteX0" fmla="*/ 788369 w 788369"/>
                <a:gd name="connsiteY0" fmla="*/ 59760 h 293210"/>
                <a:gd name="connsiteX1" fmla="*/ 507382 w 788369"/>
                <a:gd name="connsiteY1" fmla="*/ 228 h 293210"/>
                <a:gd name="connsiteX2" fmla="*/ 78757 w 788369"/>
                <a:gd name="connsiteY2" fmla="*/ 43091 h 293210"/>
                <a:gd name="connsiteX3" fmla="*/ 4938 w 788369"/>
                <a:gd name="connsiteY3" fmla="*/ 135960 h 293210"/>
                <a:gd name="connsiteX4" fmla="*/ 145432 w 788369"/>
                <a:gd name="connsiteY4" fmla="*/ 281216 h 293210"/>
                <a:gd name="connsiteX5" fmla="*/ 290688 w 788369"/>
                <a:gd name="connsiteY5" fmla="*/ 264547 h 293210"/>
                <a:gd name="connsiteX6" fmla="*/ 759794 w 788369"/>
                <a:gd name="connsiteY6" fmla="*/ 102622 h 293210"/>
                <a:gd name="connsiteX0-1" fmla="*/ 788369 w 797894"/>
                <a:gd name="connsiteY0-2" fmla="*/ 59760 h 294208"/>
                <a:gd name="connsiteX1-3" fmla="*/ 507382 w 797894"/>
                <a:gd name="connsiteY1-4" fmla="*/ 228 h 294208"/>
                <a:gd name="connsiteX2-5" fmla="*/ 78757 w 797894"/>
                <a:gd name="connsiteY2-6" fmla="*/ 43091 h 294208"/>
                <a:gd name="connsiteX3-7" fmla="*/ 4938 w 797894"/>
                <a:gd name="connsiteY3-8" fmla="*/ 135960 h 294208"/>
                <a:gd name="connsiteX4-9" fmla="*/ 145432 w 797894"/>
                <a:gd name="connsiteY4-10" fmla="*/ 281216 h 294208"/>
                <a:gd name="connsiteX5-11" fmla="*/ 290688 w 797894"/>
                <a:gd name="connsiteY5-12" fmla="*/ 264547 h 294208"/>
                <a:gd name="connsiteX6-13" fmla="*/ 797894 w 797894"/>
                <a:gd name="connsiteY6-14" fmla="*/ 81191 h 294208"/>
                <a:gd name="connsiteX0-15" fmla="*/ 786197 w 795722"/>
                <a:gd name="connsiteY0-16" fmla="*/ 64810 h 299258"/>
                <a:gd name="connsiteX1-17" fmla="*/ 505210 w 795722"/>
                <a:gd name="connsiteY1-18" fmla="*/ 5278 h 299258"/>
                <a:gd name="connsiteX2-19" fmla="*/ 87773 w 795722"/>
                <a:gd name="connsiteY2-20" fmla="*/ 18304 h 299258"/>
                <a:gd name="connsiteX3-21" fmla="*/ 2766 w 795722"/>
                <a:gd name="connsiteY3-22" fmla="*/ 141010 h 299258"/>
                <a:gd name="connsiteX4-23" fmla="*/ 143260 w 795722"/>
                <a:gd name="connsiteY4-24" fmla="*/ 286266 h 299258"/>
                <a:gd name="connsiteX5-25" fmla="*/ 288516 w 795722"/>
                <a:gd name="connsiteY5-26" fmla="*/ 269597 h 299258"/>
                <a:gd name="connsiteX6-27" fmla="*/ 795722 w 795722"/>
                <a:gd name="connsiteY6-28" fmla="*/ 86241 h 299258"/>
                <a:gd name="connsiteX0-29" fmla="*/ 786145 w 795670"/>
                <a:gd name="connsiteY0-30" fmla="*/ 83807 h 318255"/>
                <a:gd name="connsiteX1-31" fmla="*/ 501428 w 795670"/>
                <a:gd name="connsiteY1-32" fmla="*/ 1898 h 318255"/>
                <a:gd name="connsiteX2-33" fmla="*/ 87721 w 795670"/>
                <a:gd name="connsiteY2-34" fmla="*/ 37301 h 318255"/>
                <a:gd name="connsiteX3-35" fmla="*/ 2714 w 795670"/>
                <a:gd name="connsiteY3-36" fmla="*/ 160007 h 318255"/>
                <a:gd name="connsiteX4-37" fmla="*/ 143208 w 795670"/>
                <a:gd name="connsiteY4-38" fmla="*/ 305263 h 318255"/>
                <a:gd name="connsiteX5-39" fmla="*/ 288464 w 795670"/>
                <a:gd name="connsiteY5-40" fmla="*/ 288594 h 318255"/>
                <a:gd name="connsiteX6-41" fmla="*/ 795670 w 795670"/>
                <a:gd name="connsiteY6-42" fmla="*/ 105238 h 318255"/>
                <a:gd name="connsiteX0-43" fmla="*/ 785693 w 795218"/>
                <a:gd name="connsiteY0-44" fmla="*/ 83807 h 313376"/>
                <a:gd name="connsiteX1-45" fmla="*/ 500976 w 795218"/>
                <a:gd name="connsiteY1-46" fmla="*/ 1898 h 313376"/>
                <a:gd name="connsiteX2-47" fmla="*/ 87269 w 795218"/>
                <a:gd name="connsiteY2-48" fmla="*/ 37301 h 313376"/>
                <a:gd name="connsiteX3-49" fmla="*/ 2262 w 795218"/>
                <a:gd name="connsiteY3-50" fmla="*/ 160007 h 313376"/>
                <a:gd name="connsiteX4-51" fmla="*/ 135297 w 795218"/>
                <a:gd name="connsiteY4-52" fmla="*/ 297804 h 313376"/>
                <a:gd name="connsiteX5-53" fmla="*/ 288012 w 795218"/>
                <a:gd name="connsiteY5-54" fmla="*/ 288594 h 313376"/>
                <a:gd name="connsiteX6-55" fmla="*/ 795218 w 795218"/>
                <a:gd name="connsiteY6-56" fmla="*/ 105238 h 31337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5218" h="313376">
                  <a:moveTo>
                    <a:pt x="785693" y="83807"/>
                  </a:moveTo>
                  <a:cubicBezTo>
                    <a:pt x="704334" y="55430"/>
                    <a:pt x="617380" y="9649"/>
                    <a:pt x="500976" y="1898"/>
                  </a:cubicBezTo>
                  <a:cubicBezTo>
                    <a:pt x="384572" y="-5853"/>
                    <a:pt x="170388" y="10950"/>
                    <a:pt x="87269" y="37301"/>
                  </a:cubicBezTo>
                  <a:cubicBezTo>
                    <a:pt x="4150" y="63652"/>
                    <a:pt x="-5743" y="116590"/>
                    <a:pt x="2262" y="160007"/>
                  </a:cubicBezTo>
                  <a:cubicBezTo>
                    <a:pt x="10267" y="203424"/>
                    <a:pt x="87672" y="276373"/>
                    <a:pt x="135297" y="297804"/>
                  </a:cubicBezTo>
                  <a:cubicBezTo>
                    <a:pt x="182922" y="319235"/>
                    <a:pt x="178025" y="320688"/>
                    <a:pt x="288012" y="288594"/>
                  </a:cubicBezTo>
                  <a:cubicBezTo>
                    <a:pt x="397999" y="256500"/>
                    <a:pt x="611862" y="171317"/>
                    <a:pt x="795218" y="105238"/>
                  </a:cubicBezTo>
                </a:path>
              </a:pathLst>
            </a:custGeom>
            <a:noFill/>
            <a:ln w="19050">
              <a:solidFill>
                <a:srgbClr val="5F5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155876" y="4883823"/>
            <a:ext cx="3836987" cy="1017587"/>
            <a:chOff x="7155876" y="4883823"/>
            <a:chExt cx="3836987" cy="1017587"/>
          </a:xfrm>
        </p:grpSpPr>
        <p:sp>
          <p:nvSpPr>
            <p:cNvPr id="29" name="圆角矩形 64"/>
            <p:cNvSpPr/>
            <p:nvPr/>
          </p:nvSpPr>
          <p:spPr>
            <a:xfrm rot="21098730">
              <a:off x="7838501" y="5075910"/>
              <a:ext cx="3154362" cy="825500"/>
            </a:xfrm>
            <a:prstGeom prst="roundRect">
              <a:avLst>
                <a:gd name="adj" fmla="val 24179"/>
              </a:avLst>
            </a:prstGeom>
            <a:solidFill>
              <a:srgbClr val="FFFFFF"/>
            </a:solidFill>
            <a:ln>
              <a:noFill/>
            </a:ln>
            <a:effectLst>
              <a:outerShdw blurRad="38100" dist="508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30" name="圆角矩形 65"/>
            <p:cNvSpPr/>
            <p:nvPr/>
          </p:nvSpPr>
          <p:spPr>
            <a:xfrm rot="21098730">
              <a:off x="7962326" y="5156874"/>
              <a:ext cx="2906712" cy="663575"/>
            </a:xfrm>
            <a:prstGeom prst="roundRect">
              <a:avLst>
                <a:gd name="adj" fmla="val 24179"/>
              </a:avLst>
            </a:prstGeom>
            <a:solidFill>
              <a:srgbClr val="5796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44000" rIns="0" bIns="0" anchor="ctr"/>
            <a:lstStyle/>
            <a:p>
              <a:pPr algn="ctr"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31" name="圆角矩形 66"/>
            <p:cNvSpPr/>
            <p:nvPr/>
          </p:nvSpPr>
          <p:spPr>
            <a:xfrm rot="20641342">
              <a:off x="7886126" y="4883823"/>
              <a:ext cx="1116012" cy="665162"/>
            </a:xfrm>
            <a:prstGeom prst="roundRect">
              <a:avLst>
                <a:gd name="adj" fmla="val 24179"/>
              </a:avLst>
            </a:prstGeom>
            <a:solidFill>
              <a:srgbClr val="5796A9"/>
            </a:solidFill>
            <a:ln>
              <a:noFill/>
            </a:ln>
            <a:effectLst>
              <a:outerShdw blurRad="25400" dist="12700" dir="60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32" name="圆角矩形 67"/>
            <p:cNvSpPr/>
            <p:nvPr/>
          </p:nvSpPr>
          <p:spPr>
            <a:xfrm rot="20641342">
              <a:off x="7940101" y="4947323"/>
              <a:ext cx="1008062" cy="538162"/>
            </a:xfrm>
            <a:prstGeom prst="roundRect">
              <a:avLst>
                <a:gd name="adj" fmla="val 18193"/>
              </a:avLst>
            </a:prstGeom>
            <a:solidFill>
              <a:srgbClr val="FEFE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0" rIns="0" bIns="0" anchor="ctr"/>
            <a:lstStyle/>
            <a:p>
              <a:pPr algn="ctr"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问题</a:t>
              </a:r>
              <a:r>
                <a:rPr lang="en-US" altLang="zh-CN" sz="2000" dirty="0">
                  <a:solidFill>
                    <a:srgbClr val="000000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+mn-ea"/>
                  <a:sym typeface="+mn-lt"/>
                </a:rPr>
                <a:t>4</a:t>
              </a:r>
              <a:endParaRPr lang="zh-CN" altLang="en-US" sz="2000" dirty="0">
                <a:solidFill>
                  <a:srgbClr val="000000"/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8020704" y="5226087"/>
              <a:ext cx="162000" cy="162000"/>
            </a:xfrm>
            <a:prstGeom prst="ellipse">
              <a:avLst/>
            </a:prstGeom>
            <a:solidFill>
              <a:srgbClr val="FFFFFF"/>
            </a:solidFill>
            <a:ln w="3175">
              <a:noFill/>
            </a:ln>
            <a:effectLst>
              <a:innerShdw blurRad="76200">
                <a:prstClr val="black">
                  <a:alpha val="6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  <p:sp>
          <p:nvSpPr>
            <p:cNvPr id="34" name="任意多边形 69"/>
            <p:cNvSpPr/>
            <p:nvPr/>
          </p:nvSpPr>
          <p:spPr>
            <a:xfrm>
              <a:off x="7155876" y="5174335"/>
              <a:ext cx="1016000" cy="400050"/>
            </a:xfrm>
            <a:custGeom>
              <a:avLst/>
              <a:gdLst>
                <a:gd name="connsiteX0" fmla="*/ 788369 w 788369"/>
                <a:gd name="connsiteY0" fmla="*/ 59760 h 293210"/>
                <a:gd name="connsiteX1" fmla="*/ 507382 w 788369"/>
                <a:gd name="connsiteY1" fmla="*/ 228 h 293210"/>
                <a:gd name="connsiteX2" fmla="*/ 78757 w 788369"/>
                <a:gd name="connsiteY2" fmla="*/ 43091 h 293210"/>
                <a:gd name="connsiteX3" fmla="*/ 4938 w 788369"/>
                <a:gd name="connsiteY3" fmla="*/ 135960 h 293210"/>
                <a:gd name="connsiteX4" fmla="*/ 145432 w 788369"/>
                <a:gd name="connsiteY4" fmla="*/ 281216 h 293210"/>
                <a:gd name="connsiteX5" fmla="*/ 290688 w 788369"/>
                <a:gd name="connsiteY5" fmla="*/ 264547 h 293210"/>
                <a:gd name="connsiteX6" fmla="*/ 759794 w 788369"/>
                <a:gd name="connsiteY6" fmla="*/ 102622 h 293210"/>
                <a:gd name="connsiteX0-1" fmla="*/ 788369 w 797894"/>
                <a:gd name="connsiteY0-2" fmla="*/ 59760 h 294208"/>
                <a:gd name="connsiteX1-3" fmla="*/ 507382 w 797894"/>
                <a:gd name="connsiteY1-4" fmla="*/ 228 h 294208"/>
                <a:gd name="connsiteX2-5" fmla="*/ 78757 w 797894"/>
                <a:gd name="connsiteY2-6" fmla="*/ 43091 h 294208"/>
                <a:gd name="connsiteX3-7" fmla="*/ 4938 w 797894"/>
                <a:gd name="connsiteY3-8" fmla="*/ 135960 h 294208"/>
                <a:gd name="connsiteX4-9" fmla="*/ 145432 w 797894"/>
                <a:gd name="connsiteY4-10" fmla="*/ 281216 h 294208"/>
                <a:gd name="connsiteX5-11" fmla="*/ 290688 w 797894"/>
                <a:gd name="connsiteY5-12" fmla="*/ 264547 h 294208"/>
                <a:gd name="connsiteX6-13" fmla="*/ 797894 w 797894"/>
                <a:gd name="connsiteY6-14" fmla="*/ 81191 h 294208"/>
                <a:gd name="connsiteX0-15" fmla="*/ 786197 w 795722"/>
                <a:gd name="connsiteY0-16" fmla="*/ 64810 h 299258"/>
                <a:gd name="connsiteX1-17" fmla="*/ 505210 w 795722"/>
                <a:gd name="connsiteY1-18" fmla="*/ 5278 h 299258"/>
                <a:gd name="connsiteX2-19" fmla="*/ 87773 w 795722"/>
                <a:gd name="connsiteY2-20" fmla="*/ 18304 h 299258"/>
                <a:gd name="connsiteX3-21" fmla="*/ 2766 w 795722"/>
                <a:gd name="connsiteY3-22" fmla="*/ 141010 h 299258"/>
                <a:gd name="connsiteX4-23" fmla="*/ 143260 w 795722"/>
                <a:gd name="connsiteY4-24" fmla="*/ 286266 h 299258"/>
                <a:gd name="connsiteX5-25" fmla="*/ 288516 w 795722"/>
                <a:gd name="connsiteY5-26" fmla="*/ 269597 h 299258"/>
                <a:gd name="connsiteX6-27" fmla="*/ 795722 w 795722"/>
                <a:gd name="connsiteY6-28" fmla="*/ 86241 h 299258"/>
                <a:gd name="connsiteX0-29" fmla="*/ 786145 w 795670"/>
                <a:gd name="connsiteY0-30" fmla="*/ 83807 h 318255"/>
                <a:gd name="connsiteX1-31" fmla="*/ 501428 w 795670"/>
                <a:gd name="connsiteY1-32" fmla="*/ 1898 h 318255"/>
                <a:gd name="connsiteX2-33" fmla="*/ 87721 w 795670"/>
                <a:gd name="connsiteY2-34" fmla="*/ 37301 h 318255"/>
                <a:gd name="connsiteX3-35" fmla="*/ 2714 w 795670"/>
                <a:gd name="connsiteY3-36" fmla="*/ 160007 h 318255"/>
                <a:gd name="connsiteX4-37" fmla="*/ 143208 w 795670"/>
                <a:gd name="connsiteY4-38" fmla="*/ 305263 h 318255"/>
                <a:gd name="connsiteX5-39" fmla="*/ 288464 w 795670"/>
                <a:gd name="connsiteY5-40" fmla="*/ 288594 h 318255"/>
                <a:gd name="connsiteX6-41" fmla="*/ 795670 w 795670"/>
                <a:gd name="connsiteY6-42" fmla="*/ 105238 h 318255"/>
                <a:gd name="connsiteX0-43" fmla="*/ 785693 w 795218"/>
                <a:gd name="connsiteY0-44" fmla="*/ 83807 h 313376"/>
                <a:gd name="connsiteX1-45" fmla="*/ 500976 w 795218"/>
                <a:gd name="connsiteY1-46" fmla="*/ 1898 h 313376"/>
                <a:gd name="connsiteX2-47" fmla="*/ 87269 w 795218"/>
                <a:gd name="connsiteY2-48" fmla="*/ 37301 h 313376"/>
                <a:gd name="connsiteX3-49" fmla="*/ 2262 w 795218"/>
                <a:gd name="connsiteY3-50" fmla="*/ 160007 h 313376"/>
                <a:gd name="connsiteX4-51" fmla="*/ 135297 w 795218"/>
                <a:gd name="connsiteY4-52" fmla="*/ 297804 h 313376"/>
                <a:gd name="connsiteX5-53" fmla="*/ 288012 w 795218"/>
                <a:gd name="connsiteY5-54" fmla="*/ 288594 h 313376"/>
                <a:gd name="connsiteX6-55" fmla="*/ 795218 w 795218"/>
                <a:gd name="connsiteY6-56" fmla="*/ 105238 h 31337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795218" h="313376">
                  <a:moveTo>
                    <a:pt x="785693" y="83807"/>
                  </a:moveTo>
                  <a:cubicBezTo>
                    <a:pt x="704334" y="55430"/>
                    <a:pt x="617380" y="9649"/>
                    <a:pt x="500976" y="1898"/>
                  </a:cubicBezTo>
                  <a:cubicBezTo>
                    <a:pt x="384572" y="-5853"/>
                    <a:pt x="170388" y="10950"/>
                    <a:pt x="87269" y="37301"/>
                  </a:cubicBezTo>
                  <a:cubicBezTo>
                    <a:pt x="4150" y="63652"/>
                    <a:pt x="-5743" y="116590"/>
                    <a:pt x="2262" y="160007"/>
                  </a:cubicBezTo>
                  <a:cubicBezTo>
                    <a:pt x="10267" y="203424"/>
                    <a:pt x="87672" y="276373"/>
                    <a:pt x="135297" y="297804"/>
                  </a:cubicBezTo>
                  <a:cubicBezTo>
                    <a:pt x="182922" y="319235"/>
                    <a:pt x="178025" y="320688"/>
                    <a:pt x="288012" y="288594"/>
                  </a:cubicBezTo>
                  <a:cubicBezTo>
                    <a:pt x="397999" y="256500"/>
                    <a:pt x="611862" y="171317"/>
                    <a:pt x="795218" y="105238"/>
                  </a:cubicBezTo>
                </a:path>
              </a:pathLst>
            </a:custGeom>
            <a:noFill/>
            <a:ln w="19050">
              <a:solidFill>
                <a:srgbClr val="5F5F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5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-3316" y="1866522"/>
            <a:ext cx="12195317" cy="1151425"/>
          </a:xfrm>
          <a:prstGeom prst="rect">
            <a:avLst/>
          </a:prstGeom>
          <a:solidFill>
            <a:srgbClr val="579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200"/>
            <a:endParaRPr lang="zh-CN" altLang="en-US" sz="2400">
              <a:solidFill>
                <a:srgbClr val="FFFFFF"/>
              </a:solidFill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grpSp>
        <p:nvGrpSpPr>
          <p:cNvPr id="9" name="Group 65"/>
          <p:cNvGrpSpPr/>
          <p:nvPr/>
        </p:nvGrpSpPr>
        <p:grpSpPr bwMode="auto">
          <a:xfrm>
            <a:off x="768073" y="2584454"/>
            <a:ext cx="4415392" cy="3246273"/>
            <a:chOff x="3243" y="1030"/>
            <a:chExt cx="2132" cy="1567"/>
          </a:xfrm>
        </p:grpSpPr>
        <p:sp>
          <p:nvSpPr>
            <p:cNvPr id="10" name="Oval 66"/>
            <p:cNvSpPr>
              <a:spLocks noChangeArrowheads="1"/>
            </p:cNvSpPr>
            <p:nvPr/>
          </p:nvSpPr>
          <p:spPr bwMode="auto">
            <a:xfrm>
              <a:off x="3243" y="2555"/>
              <a:ext cx="2132" cy="42"/>
            </a:xfrm>
            <a:prstGeom prst="ellipse">
              <a:avLst/>
            </a:prstGeom>
            <a:gradFill rotWithShape="1">
              <a:gsLst>
                <a:gs pos="0">
                  <a:schemeClr val="accent5">
                    <a:alpha val="50000"/>
                  </a:schemeClr>
                </a:gs>
                <a:gs pos="100000">
                  <a:srgbClr val="F8F8F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219200"/>
              <a:endParaRPr lang="zh-CN" altLang="en-US" sz="2400">
                <a:solidFill>
                  <a:prstClr val="black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pic>
          <p:nvPicPr>
            <p:cNvPr id="11" name="Picture 67" descr="2"/>
            <p:cNvPicPr>
              <a:picLocks noChangeAspect="1" noChangeArrowheads="1"/>
            </p:cNvPicPr>
            <p:nvPr/>
          </p:nvPicPr>
          <p:blipFill>
            <a:blip r:embed="rId2" cstate="screen"/>
            <a:srcRect/>
            <a:stretch>
              <a:fillRect/>
            </a:stretch>
          </p:blipFill>
          <p:spPr bwMode="auto">
            <a:xfrm>
              <a:off x="3322" y="1030"/>
              <a:ext cx="2025" cy="1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68" descr="psb"/>
            <p:cNvSpPr>
              <a:spLocks noChangeArrowheads="1"/>
            </p:cNvSpPr>
            <p:nvPr/>
          </p:nvSpPr>
          <p:spPr bwMode="auto">
            <a:xfrm>
              <a:off x="3395" y="1099"/>
              <a:ext cx="1871" cy="1083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t="-7612" b="-7526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1219200"/>
              <a:endParaRPr lang="zh-CN" altLang="en-US" sz="2400">
                <a:solidFill>
                  <a:prstClr val="black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graphicFrame>
        <p:nvGraphicFramePr>
          <p:cNvPr id="13" name="图表 12"/>
          <p:cNvGraphicFramePr/>
          <p:nvPr/>
        </p:nvGraphicFramePr>
        <p:xfrm>
          <a:off x="5629072" y="3380131"/>
          <a:ext cx="6180307" cy="3117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6060476" y="1930506"/>
            <a:ext cx="5936971" cy="101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200">
              <a:lnSpc>
                <a:spcPct val="120000"/>
              </a:lnSpc>
              <a:spcBef>
                <a:spcPts val="400"/>
              </a:spcBef>
            </a:pPr>
            <a:r>
              <a:rPr lang="zh-CN" altLang="en-US" sz="14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单击此处编辑您要的内容，建议您在展示时采用微软雅黑字体。单击此处编辑您要的内容，建议您在展示时采用微软雅黑字体。</a:t>
            </a:r>
            <a:r>
              <a:rPr lang="zh-CN" altLang="en-US" sz="14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5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8" grpId="0" animBg="1"/>
      <p:bldGraphic spid="13" grpId="0">
        <p:bldAsOne/>
      </p:bldGraphic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19582" y="3153642"/>
            <a:ext cx="9152837" cy="1663045"/>
            <a:chOff x="1519582" y="3153642"/>
            <a:chExt cx="9152837" cy="1663045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1690465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1690465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1519582" y="3153642"/>
              <a:ext cx="576725" cy="662369"/>
            </a:xfrm>
            <a:custGeom>
              <a:avLst/>
              <a:gdLst>
                <a:gd name="T0" fmla="*/ 162 w 162"/>
                <a:gd name="T1" fmla="*/ 0 h 185"/>
                <a:gd name="T2" fmla="*/ 96 w 162"/>
                <a:gd name="T3" fmla="*/ 14 h 185"/>
                <a:gd name="T4" fmla="*/ 102 w 162"/>
                <a:gd name="T5" fmla="*/ 25 h 185"/>
                <a:gd name="T6" fmla="*/ 1 w 162"/>
                <a:gd name="T7" fmla="*/ 178 h 185"/>
                <a:gd name="T8" fmla="*/ 5 w 162"/>
                <a:gd name="T9" fmla="*/ 185 h 185"/>
                <a:gd name="T10" fmla="*/ 7 w 162"/>
                <a:gd name="T11" fmla="*/ 185 h 185"/>
                <a:gd name="T12" fmla="*/ 13 w 162"/>
                <a:gd name="T13" fmla="*/ 180 h 185"/>
                <a:gd name="T14" fmla="*/ 107 w 162"/>
                <a:gd name="T15" fmla="*/ 36 h 185"/>
                <a:gd name="T16" fmla="*/ 112 w 162"/>
                <a:gd name="T17" fmla="*/ 45 h 185"/>
                <a:gd name="T18" fmla="*/ 162 w 162"/>
                <a:gd name="T19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85">
                  <a:moveTo>
                    <a:pt x="162" y="0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51" y="62"/>
                    <a:pt x="14" y="117"/>
                    <a:pt x="1" y="178"/>
                  </a:cubicBezTo>
                  <a:cubicBezTo>
                    <a:pt x="0" y="181"/>
                    <a:pt x="2" y="184"/>
                    <a:pt x="5" y="185"/>
                  </a:cubicBezTo>
                  <a:cubicBezTo>
                    <a:pt x="6" y="185"/>
                    <a:pt x="6" y="185"/>
                    <a:pt x="7" y="185"/>
                  </a:cubicBezTo>
                  <a:cubicBezTo>
                    <a:pt x="10" y="185"/>
                    <a:pt x="12" y="183"/>
                    <a:pt x="13" y="180"/>
                  </a:cubicBezTo>
                  <a:cubicBezTo>
                    <a:pt x="25" y="123"/>
                    <a:pt x="59" y="71"/>
                    <a:pt x="107" y="36"/>
                  </a:cubicBezTo>
                  <a:cubicBezTo>
                    <a:pt x="112" y="45"/>
                    <a:pt x="112" y="45"/>
                    <a:pt x="112" y="45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>
              <a:off x="1975267" y="3550708"/>
              <a:ext cx="863308" cy="868915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2" name="Freeform 10"/>
            <p:cNvSpPr>
              <a:spLocks noEditPoints="1"/>
            </p:cNvSpPr>
            <p:nvPr/>
          </p:nvSpPr>
          <p:spPr bwMode="auto">
            <a:xfrm>
              <a:off x="9068628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10095694" y="4154318"/>
              <a:ext cx="576725" cy="662369"/>
            </a:xfrm>
            <a:custGeom>
              <a:avLst/>
              <a:gdLst>
                <a:gd name="T0" fmla="*/ 0 w 162"/>
                <a:gd name="T1" fmla="*/ 185 h 185"/>
                <a:gd name="T2" fmla="*/ 66 w 162"/>
                <a:gd name="T3" fmla="*/ 171 h 185"/>
                <a:gd name="T4" fmla="*/ 60 w 162"/>
                <a:gd name="T5" fmla="*/ 160 h 185"/>
                <a:gd name="T6" fmla="*/ 161 w 162"/>
                <a:gd name="T7" fmla="*/ 8 h 185"/>
                <a:gd name="T8" fmla="*/ 156 w 162"/>
                <a:gd name="T9" fmla="*/ 0 h 185"/>
                <a:gd name="T10" fmla="*/ 155 w 162"/>
                <a:gd name="T11" fmla="*/ 0 h 185"/>
                <a:gd name="T12" fmla="*/ 149 w 162"/>
                <a:gd name="T13" fmla="*/ 5 h 185"/>
                <a:gd name="T14" fmla="*/ 54 w 162"/>
                <a:gd name="T15" fmla="*/ 149 h 185"/>
                <a:gd name="T16" fmla="*/ 50 w 162"/>
                <a:gd name="T17" fmla="*/ 140 h 185"/>
                <a:gd name="T18" fmla="*/ 0 w 162"/>
                <a:gd name="T19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85">
                  <a:moveTo>
                    <a:pt x="0" y="185"/>
                  </a:moveTo>
                  <a:cubicBezTo>
                    <a:pt x="66" y="171"/>
                    <a:pt x="66" y="171"/>
                    <a:pt x="66" y="171"/>
                  </a:cubicBezTo>
                  <a:cubicBezTo>
                    <a:pt x="60" y="160"/>
                    <a:pt x="60" y="160"/>
                    <a:pt x="60" y="160"/>
                  </a:cubicBezTo>
                  <a:cubicBezTo>
                    <a:pt x="111" y="124"/>
                    <a:pt x="147" y="69"/>
                    <a:pt x="161" y="8"/>
                  </a:cubicBezTo>
                  <a:cubicBezTo>
                    <a:pt x="162" y="4"/>
                    <a:pt x="159" y="1"/>
                    <a:pt x="156" y="0"/>
                  </a:cubicBezTo>
                  <a:cubicBezTo>
                    <a:pt x="156" y="0"/>
                    <a:pt x="155" y="0"/>
                    <a:pt x="155" y="0"/>
                  </a:cubicBezTo>
                  <a:cubicBezTo>
                    <a:pt x="152" y="0"/>
                    <a:pt x="150" y="2"/>
                    <a:pt x="149" y="5"/>
                  </a:cubicBezTo>
                  <a:cubicBezTo>
                    <a:pt x="136" y="63"/>
                    <a:pt x="102" y="114"/>
                    <a:pt x="54" y="149"/>
                  </a:cubicBezTo>
                  <a:cubicBezTo>
                    <a:pt x="50" y="140"/>
                    <a:pt x="50" y="140"/>
                    <a:pt x="50" y="140"/>
                  </a:cubicBezTo>
                  <a:lnTo>
                    <a:pt x="0" y="185"/>
                  </a:lnTo>
                  <a:close/>
                </a:path>
              </a:pathLst>
            </a:cu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9353430" y="3550708"/>
              <a:ext cx="863308" cy="868915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3166098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6" name="Oval 14"/>
            <p:cNvSpPr>
              <a:spLocks noChangeArrowheads="1"/>
            </p:cNvSpPr>
            <p:nvPr/>
          </p:nvSpPr>
          <p:spPr bwMode="auto">
            <a:xfrm>
              <a:off x="3450901" y="3550708"/>
              <a:ext cx="863308" cy="868915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4641730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4926533" y="3550708"/>
              <a:ext cx="863308" cy="868915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6117364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0" name="Oval 18"/>
            <p:cNvSpPr>
              <a:spLocks noChangeArrowheads="1"/>
            </p:cNvSpPr>
            <p:nvPr/>
          </p:nvSpPr>
          <p:spPr bwMode="auto">
            <a:xfrm>
              <a:off x="6402165" y="3550708"/>
              <a:ext cx="863308" cy="868915"/>
            </a:xfrm>
            <a:prstGeom prst="ellipse">
              <a:avLst/>
            </a:prstGeom>
            <a:solidFill>
              <a:srgbClr val="5796A9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7592994" y="3264038"/>
              <a:ext cx="1432913" cy="1442257"/>
            </a:xfrm>
            <a:custGeom>
              <a:avLst/>
              <a:gdLst>
                <a:gd name="T0" fmla="*/ 373 w 402"/>
                <a:gd name="T1" fmla="*/ 209 h 402"/>
                <a:gd name="T2" fmla="*/ 372 w 402"/>
                <a:gd name="T3" fmla="*/ 190 h 402"/>
                <a:gd name="T4" fmla="*/ 401 w 402"/>
                <a:gd name="T5" fmla="*/ 170 h 402"/>
                <a:gd name="T6" fmla="*/ 389 w 402"/>
                <a:gd name="T7" fmla="*/ 124 h 402"/>
                <a:gd name="T8" fmla="*/ 353 w 402"/>
                <a:gd name="T9" fmla="*/ 123 h 402"/>
                <a:gd name="T10" fmla="*/ 344 w 402"/>
                <a:gd name="T11" fmla="*/ 107 h 402"/>
                <a:gd name="T12" fmla="*/ 360 w 402"/>
                <a:gd name="T13" fmla="*/ 74 h 402"/>
                <a:gd name="T14" fmla="*/ 325 w 402"/>
                <a:gd name="T15" fmla="*/ 41 h 402"/>
                <a:gd name="T16" fmla="*/ 293 w 402"/>
                <a:gd name="T17" fmla="*/ 57 h 402"/>
                <a:gd name="T18" fmla="*/ 277 w 402"/>
                <a:gd name="T19" fmla="*/ 48 h 402"/>
                <a:gd name="T20" fmla="*/ 275 w 402"/>
                <a:gd name="T21" fmla="*/ 12 h 402"/>
                <a:gd name="T22" fmla="*/ 251 w 402"/>
                <a:gd name="T23" fmla="*/ 6 h 402"/>
                <a:gd name="T24" fmla="*/ 228 w 402"/>
                <a:gd name="T25" fmla="*/ 0 h 402"/>
                <a:gd name="T26" fmla="*/ 209 w 402"/>
                <a:gd name="T27" fmla="*/ 30 h 402"/>
                <a:gd name="T28" fmla="*/ 190 w 402"/>
                <a:gd name="T29" fmla="*/ 30 h 402"/>
                <a:gd name="T30" fmla="*/ 170 w 402"/>
                <a:gd name="T31" fmla="*/ 1 h 402"/>
                <a:gd name="T32" fmla="*/ 124 w 402"/>
                <a:gd name="T33" fmla="*/ 13 h 402"/>
                <a:gd name="T34" fmla="*/ 122 w 402"/>
                <a:gd name="T35" fmla="*/ 49 h 402"/>
                <a:gd name="T36" fmla="*/ 106 w 402"/>
                <a:gd name="T37" fmla="*/ 59 h 402"/>
                <a:gd name="T38" fmla="*/ 74 w 402"/>
                <a:gd name="T39" fmla="*/ 43 h 402"/>
                <a:gd name="T40" fmla="*/ 41 w 402"/>
                <a:gd name="T41" fmla="*/ 77 h 402"/>
                <a:gd name="T42" fmla="*/ 56 w 402"/>
                <a:gd name="T43" fmla="*/ 109 h 402"/>
                <a:gd name="T44" fmla="*/ 47 w 402"/>
                <a:gd name="T45" fmla="*/ 126 h 402"/>
                <a:gd name="T46" fmla="*/ 12 w 402"/>
                <a:gd name="T47" fmla="*/ 128 h 402"/>
                <a:gd name="T48" fmla="*/ 6 w 402"/>
                <a:gd name="T49" fmla="*/ 151 h 402"/>
                <a:gd name="T50" fmla="*/ 0 w 402"/>
                <a:gd name="T51" fmla="*/ 174 h 402"/>
                <a:gd name="T52" fmla="*/ 30 w 402"/>
                <a:gd name="T53" fmla="*/ 194 h 402"/>
                <a:gd name="T54" fmla="*/ 30 w 402"/>
                <a:gd name="T55" fmla="*/ 212 h 402"/>
                <a:gd name="T56" fmla="*/ 0 w 402"/>
                <a:gd name="T57" fmla="*/ 233 h 402"/>
                <a:gd name="T58" fmla="*/ 13 w 402"/>
                <a:gd name="T59" fmla="*/ 279 h 402"/>
                <a:gd name="T60" fmla="*/ 49 w 402"/>
                <a:gd name="T61" fmla="*/ 280 h 402"/>
                <a:gd name="T62" fmla="*/ 59 w 402"/>
                <a:gd name="T63" fmla="*/ 296 h 402"/>
                <a:gd name="T64" fmla="*/ 43 w 402"/>
                <a:gd name="T65" fmla="*/ 328 h 402"/>
                <a:gd name="T66" fmla="*/ 77 w 402"/>
                <a:gd name="T67" fmla="*/ 362 h 402"/>
                <a:gd name="T68" fmla="*/ 109 w 402"/>
                <a:gd name="T69" fmla="*/ 345 h 402"/>
                <a:gd name="T70" fmla="*/ 125 w 402"/>
                <a:gd name="T71" fmla="*/ 355 h 402"/>
                <a:gd name="T72" fmla="*/ 128 w 402"/>
                <a:gd name="T73" fmla="*/ 390 h 402"/>
                <a:gd name="T74" fmla="*/ 150 w 402"/>
                <a:gd name="T75" fmla="*/ 396 h 402"/>
                <a:gd name="T76" fmla="*/ 174 w 402"/>
                <a:gd name="T77" fmla="*/ 402 h 402"/>
                <a:gd name="T78" fmla="*/ 194 w 402"/>
                <a:gd name="T79" fmla="*/ 373 h 402"/>
                <a:gd name="T80" fmla="*/ 212 w 402"/>
                <a:gd name="T81" fmla="*/ 372 h 402"/>
                <a:gd name="T82" fmla="*/ 232 w 402"/>
                <a:gd name="T83" fmla="*/ 402 h 402"/>
                <a:gd name="T84" fmla="*/ 278 w 402"/>
                <a:gd name="T85" fmla="*/ 389 h 402"/>
                <a:gd name="T86" fmla="*/ 280 w 402"/>
                <a:gd name="T87" fmla="*/ 353 h 402"/>
                <a:gd name="T88" fmla="*/ 296 w 402"/>
                <a:gd name="T89" fmla="*/ 344 h 402"/>
                <a:gd name="T90" fmla="*/ 328 w 402"/>
                <a:gd name="T91" fmla="*/ 360 h 402"/>
                <a:gd name="T92" fmla="*/ 362 w 402"/>
                <a:gd name="T93" fmla="*/ 326 h 402"/>
                <a:gd name="T94" fmla="*/ 345 w 402"/>
                <a:gd name="T95" fmla="*/ 294 h 402"/>
                <a:gd name="T96" fmla="*/ 354 w 402"/>
                <a:gd name="T97" fmla="*/ 277 h 402"/>
                <a:gd name="T98" fmla="*/ 390 w 402"/>
                <a:gd name="T99" fmla="*/ 275 h 402"/>
                <a:gd name="T100" fmla="*/ 396 w 402"/>
                <a:gd name="T101" fmla="*/ 251 h 402"/>
                <a:gd name="T102" fmla="*/ 402 w 402"/>
                <a:gd name="T103" fmla="*/ 229 h 402"/>
                <a:gd name="T104" fmla="*/ 373 w 402"/>
                <a:gd name="T105" fmla="*/ 209 h 402"/>
                <a:gd name="T106" fmla="*/ 373 w 402"/>
                <a:gd name="T107" fmla="*/ 209 h 402"/>
                <a:gd name="T108" fmla="*/ 166 w 402"/>
                <a:gd name="T109" fmla="*/ 335 h 402"/>
                <a:gd name="T110" fmla="*/ 67 w 402"/>
                <a:gd name="T111" fmla="*/ 167 h 402"/>
                <a:gd name="T112" fmla="*/ 235 w 402"/>
                <a:gd name="T113" fmla="*/ 68 h 402"/>
                <a:gd name="T114" fmla="*/ 335 w 402"/>
                <a:gd name="T115" fmla="*/ 236 h 402"/>
                <a:gd name="T116" fmla="*/ 166 w 402"/>
                <a:gd name="T117" fmla="*/ 335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2" h="402">
                  <a:moveTo>
                    <a:pt x="373" y="209"/>
                  </a:moveTo>
                  <a:cubicBezTo>
                    <a:pt x="373" y="203"/>
                    <a:pt x="373" y="197"/>
                    <a:pt x="372" y="190"/>
                  </a:cubicBezTo>
                  <a:cubicBezTo>
                    <a:pt x="401" y="170"/>
                    <a:pt x="401" y="170"/>
                    <a:pt x="401" y="170"/>
                  </a:cubicBezTo>
                  <a:cubicBezTo>
                    <a:pt x="389" y="124"/>
                    <a:pt x="389" y="124"/>
                    <a:pt x="389" y="124"/>
                  </a:cubicBezTo>
                  <a:cubicBezTo>
                    <a:pt x="353" y="123"/>
                    <a:pt x="353" y="123"/>
                    <a:pt x="353" y="123"/>
                  </a:cubicBezTo>
                  <a:cubicBezTo>
                    <a:pt x="351" y="117"/>
                    <a:pt x="347" y="111"/>
                    <a:pt x="344" y="10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293" y="57"/>
                    <a:pt x="293" y="57"/>
                    <a:pt x="293" y="57"/>
                  </a:cubicBezTo>
                  <a:cubicBezTo>
                    <a:pt x="288" y="54"/>
                    <a:pt x="282" y="51"/>
                    <a:pt x="277" y="48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51" y="6"/>
                    <a:pt x="251" y="6"/>
                    <a:pt x="251" y="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9" y="30"/>
                    <a:pt x="209" y="30"/>
                    <a:pt x="209" y="30"/>
                  </a:cubicBezTo>
                  <a:cubicBezTo>
                    <a:pt x="203" y="30"/>
                    <a:pt x="196" y="30"/>
                    <a:pt x="190" y="30"/>
                  </a:cubicBezTo>
                  <a:cubicBezTo>
                    <a:pt x="170" y="1"/>
                    <a:pt x="170" y="1"/>
                    <a:pt x="170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16" y="52"/>
                    <a:pt x="111" y="55"/>
                    <a:pt x="106" y="59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3" y="114"/>
                    <a:pt x="50" y="120"/>
                    <a:pt x="47" y="126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0" y="200"/>
                    <a:pt x="30" y="206"/>
                    <a:pt x="30" y="212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13" y="279"/>
                    <a:pt x="13" y="279"/>
                    <a:pt x="13" y="279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52" y="286"/>
                    <a:pt x="55" y="291"/>
                    <a:pt x="59" y="296"/>
                  </a:cubicBezTo>
                  <a:cubicBezTo>
                    <a:pt x="43" y="328"/>
                    <a:pt x="43" y="328"/>
                    <a:pt x="43" y="328"/>
                  </a:cubicBezTo>
                  <a:cubicBezTo>
                    <a:pt x="77" y="362"/>
                    <a:pt x="77" y="362"/>
                    <a:pt x="77" y="362"/>
                  </a:cubicBezTo>
                  <a:cubicBezTo>
                    <a:pt x="109" y="345"/>
                    <a:pt x="109" y="345"/>
                    <a:pt x="109" y="345"/>
                  </a:cubicBezTo>
                  <a:cubicBezTo>
                    <a:pt x="114" y="349"/>
                    <a:pt x="119" y="352"/>
                    <a:pt x="125" y="355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50" y="396"/>
                    <a:pt x="150" y="396"/>
                    <a:pt x="150" y="396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94" y="373"/>
                    <a:pt x="194" y="373"/>
                    <a:pt x="194" y="373"/>
                  </a:cubicBezTo>
                  <a:cubicBezTo>
                    <a:pt x="200" y="373"/>
                    <a:pt x="206" y="373"/>
                    <a:pt x="212" y="372"/>
                  </a:cubicBezTo>
                  <a:cubicBezTo>
                    <a:pt x="232" y="402"/>
                    <a:pt x="232" y="402"/>
                    <a:pt x="232" y="402"/>
                  </a:cubicBezTo>
                  <a:cubicBezTo>
                    <a:pt x="278" y="389"/>
                    <a:pt x="278" y="389"/>
                    <a:pt x="278" y="389"/>
                  </a:cubicBezTo>
                  <a:cubicBezTo>
                    <a:pt x="280" y="353"/>
                    <a:pt x="280" y="353"/>
                    <a:pt x="280" y="353"/>
                  </a:cubicBezTo>
                  <a:cubicBezTo>
                    <a:pt x="285" y="351"/>
                    <a:pt x="291" y="348"/>
                    <a:pt x="296" y="344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62" y="326"/>
                    <a:pt x="362" y="326"/>
                    <a:pt x="362" y="326"/>
                  </a:cubicBezTo>
                  <a:cubicBezTo>
                    <a:pt x="345" y="294"/>
                    <a:pt x="345" y="294"/>
                    <a:pt x="345" y="294"/>
                  </a:cubicBezTo>
                  <a:cubicBezTo>
                    <a:pt x="349" y="289"/>
                    <a:pt x="352" y="283"/>
                    <a:pt x="354" y="277"/>
                  </a:cubicBezTo>
                  <a:cubicBezTo>
                    <a:pt x="390" y="275"/>
                    <a:pt x="390" y="275"/>
                    <a:pt x="390" y="275"/>
                  </a:cubicBezTo>
                  <a:cubicBezTo>
                    <a:pt x="396" y="251"/>
                    <a:pt x="396" y="251"/>
                    <a:pt x="396" y="251"/>
                  </a:cubicBezTo>
                  <a:cubicBezTo>
                    <a:pt x="402" y="229"/>
                    <a:pt x="402" y="229"/>
                    <a:pt x="402" y="229"/>
                  </a:cubicBezTo>
                  <a:cubicBezTo>
                    <a:pt x="373" y="209"/>
                    <a:pt x="373" y="209"/>
                    <a:pt x="373" y="209"/>
                  </a:cubicBezTo>
                  <a:cubicBezTo>
                    <a:pt x="373" y="209"/>
                    <a:pt x="373" y="209"/>
                    <a:pt x="373" y="209"/>
                  </a:cubicBezTo>
                  <a:close/>
                  <a:moveTo>
                    <a:pt x="166" y="335"/>
                  </a:moveTo>
                  <a:cubicBezTo>
                    <a:pt x="93" y="316"/>
                    <a:pt x="48" y="241"/>
                    <a:pt x="67" y="167"/>
                  </a:cubicBezTo>
                  <a:cubicBezTo>
                    <a:pt x="87" y="93"/>
                    <a:pt x="162" y="49"/>
                    <a:pt x="235" y="68"/>
                  </a:cubicBezTo>
                  <a:cubicBezTo>
                    <a:pt x="309" y="87"/>
                    <a:pt x="354" y="162"/>
                    <a:pt x="335" y="236"/>
                  </a:cubicBezTo>
                  <a:cubicBezTo>
                    <a:pt x="316" y="310"/>
                    <a:pt x="241" y="354"/>
                    <a:pt x="166" y="3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5" name="Oval 20"/>
            <p:cNvSpPr>
              <a:spLocks noChangeArrowheads="1"/>
            </p:cNvSpPr>
            <p:nvPr/>
          </p:nvSpPr>
          <p:spPr bwMode="auto">
            <a:xfrm>
              <a:off x="7877797" y="3550708"/>
              <a:ext cx="863308" cy="868915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6" name="Freeform 21"/>
            <p:cNvSpPr>
              <a:spLocks noEditPoints="1"/>
            </p:cNvSpPr>
            <p:nvPr/>
          </p:nvSpPr>
          <p:spPr bwMode="auto">
            <a:xfrm>
              <a:off x="9620431" y="3823133"/>
              <a:ext cx="320403" cy="327624"/>
            </a:xfrm>
            <a:custGeom>
              <a:avLst/>
              <a:gdLst>
                <a:gd name="T0" fmla="*/ 26 w 90"/>
                <a:gd name="T1" fmla="*/ 19 h 91"/>
                <a:gd name="T2" fmla="*/ 19 w 90"/>
                <a:gd name="T3" fmla="*/ 26 h 91"/>
                <a:gd name="T4" fmla="*/ 18 w 90"/>
                <a:gd name="T5" fmla="*/ 34 h 91"/>
                <a:gd name="T6" fmla="*/ 22 w 90"/>
                <a:gd name="T7" fmla="*/ 29 h 91"/>
                <a:gd name="T8" fmla="*/ 29 w 90"/>
                <a:gd name="T9" fmla="*/ 23 h 91"/>
                <a:gd name="T10" fmla="*/ 33 w 90"/>
                <a:gd name="T11" fmla="*/ 18 h 91"/>
                <a:gd name="T12" fmla="*/ 89 w 90"/>
                <a:gd name="T13" fmla="*/ 84 h 91"/>
                <a:gd name="T14" fmla="*/ 73 w 90"/>
                <a:gd name="T15" fmla="*/ 67 h 91"/>
                <a:gd name="T16" fmla="*/ 82 w 90"/>
                <a:gd name="T17" fmla="*/ 41 h 91"/>
                <a:gd name="T18" fmla="*/ 79 w 90"/>
                <a:gd name="T19" fmla="*/ 25 h 91"/>
                <a:gd name="T20" fmla="*/ 70 w 90"/>
                <a:gd name="T21" fmla="*/ 12 h 91"/>
                <a:gd name="T22" fmla="*/ 41 w 90"/>
                <a:gd name="T23" fmla="*/ 0 h 91"/>
                <a:gd name="T24" fmla="*/ 3 w 90"/>
                <a:gd name="T25" fmla="*/ 25 h 91"/>
                <a:gd name="T26" fmla="*/ 3 w 90"/>
                <a:gd name="T27" fmla="*/ 57 h 91"/>
                <a:gd name="T28" fmla="*/ 12 w 90"/>
                <a:gd name="T29" fmla="*/ 70 h 91"/>
                <a:gd name="T30" fmla="*/ 25 w 90"/>
                <a:gd name="T31" fmla="*/ 79 h 91"/>
                <a:gd name="T32" fmla="*/ 25 w 90"/>
                <a:gd name="T33" fmla="*/ 79 h 91"/>
                <a:gd name="T34" fmla="*/ 57 w 90"/>
                <a:gd name="T35" fmla="*/ 79 h 91"/>
                <a:gd name="T36" fmla="*/ 84 w 90"/>
                <a:gd name="T37" fmla="*/ 89 h 91"/>
                <a:gd name="T38" fmla="*/ 89 w 90"/>
                <a:gd name="T39" fmla="*/ 84 h 91"/>
                <a:gd name="T40" fmla="*/ 65 w 90"/>
                <a:gd name="T41" fmla="*/ 65 h 91"/>
                <a:gd name="T42" fmla="*/ 54 w 90"/>
                <a:gd name="T43" fmla="*/ 72 h 91"/>
                <a:gd name="T44" fmla="*/ 28 w 90"/>
                <a:gd name="T45" fmla="*/ 72 h 91"/>
                <a:gd name="T46" fmla="*/ 17 w 90"/>
                <a:gd name="T47" fmla="*/ 65 h 91"/>
                <a:gd name="T48" fmla="*/ 17 w 90"/>
                <a:gd name="T49" fmla="*/ 65 h 91"/>
                <a:gd name="T50" fmla="*/ 10 w 90"/>
                <a:gd name="T51" fmla="*/ 54 h 91"/>
                <a:gd name="T52" fmla="*/ 10 w 90"/>
                <a:gd name="T53" fmla="*/ 28 h 91"/>
                <a:gd name="T54" fmla="*/ 41 w 90"/>
                <a:gd name="T55" fmla="*/ 7 h 91"/>
                <a:gd name="T56" fmla="*/ 65 w 90"/>
                <a:gd name="T57" fmla="*/ 17 h 91"/>
                <a:gd name="T58" fmla="*/ 72 w 90"/>
                <a:gd name="T59" fmla="*/ 28 h 91"/>
                <a:gd name="T60" fmla="*/ 75 w 90"/>
                <a:gd name="T61" fmla="*/ 41 h 91"/>
                <a:gd name="T62" fmla="*/ 65 w 90"/>
                <a:gd name="T63" fmla="*/ 65 h 91"/>
                <a:gd name="T64" fmla="*/ 65 w 90"/>
                <a:gd name="T65" fmla="*/ 39 h 91"/>
                <a:gd name="T66" fmla="*/ 61 w 90"/>
                <a:gd name="T67" fmla="*/ 50 h 91"/>
                <a:gd name="T68" fmla="*/ 57 w 90"/>
                <a:gd name="T69" fmla="*/ 57 h 91"/>
                <a:gd name="T70" fmla="*/ 41 w 90"/>
                <a:gd name="T71" fmla="*/ 63 h 91"/>
                <a:gd name="T72" fmla="*/ 41 w 90"/>
                <a:gd name="T73" fmla="*/ 68 h 91"/>
                <a:gd name="T74" fmla="*/ 60 w 90"/>
                <a:gd name="T75" fmla="*/ 60 h 91"/>
                <a:gd name="T76" fmla="*/ 66 w 90"/>
                <a:gd name="T77" fmla="*/ 51 h 91"/>
                <a:gd name="T78" fmla="*/ 65 w 90"/>
                <a:gd name="T79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0" h="91">
                  <a:moveTo>
                    <a:pt x="30" y="16"/>
                  </a:moveTo>
                  <a:cubicBezTo>
                    <a:pt x="29" y="17"/>
                    <a:pt x="27" y="18"/>
                    <a:pt x="26" y="19"/>
                  </a:cubicBezTo>
                  <a:cubicBezTo>
                    <a:pt x="25" y="20"/>
                    <a:pt x="23" y="21"/>
                    <a:pt x="22" y="22"/>
                  </a:cubicBezTo>
                  <a:cubicBezTo>
                    <a:pt x="21" y="23"/>
                    <a:pt x="20" y="25"/>
                    <a:pt x="19" y="26"/>
                  </a:cubicBezTo>
                  <a:cubicBezTo>
                    <a:pt x="18" y="28"/>
                    <a:pt x="17" y="29"/>
                    <a:pt x="16" y="31"/>
                  </a:cubicBezTo>
                  <a:cubicBezTo>
                    <a:pt x="16" y="32"/>
                    <a:pt x="16" y="33"/>
                    <a:pt x="18" y="34"/>
                  </a:cubicBezTo>
                  <a:cubicBezTo>
                    <a:pt x="19" y="34"/>
                    <a:pt x="20" y="34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3" y="28"/>
                    <a:pt x="24" y="26"/>
                    <a:pt x="25" y="25"/>
                  </a:cubicBezTo>
                  <a:cubicBezTo>
                    <a:pt x="26" y="24"/>
                    <a:pt x="27" y="23"/>
                    <a:pt x="29" y="23"/>
                  </a:cubicBezTo>
                  <a:cubicBezTo>
                    <a:pt x="30" y="22"/>
                    <a:pt x="31" y="21"/>
                    <a:pt x="32" y="21"/>
                  </a:cubicBezTo>
                  <a:cubicBezTo>
                    <a:pt x="33" y="20"/>
                    <a:pt x="34" y="19"/>
                    <a:pt x="33" y="18"/>
                  </a:cubicBezTo>
                  <a:cubicBezTo>
                    <a:pt x="33" y="17"/>
                    <a:pt x="32" y="16"/>
                    <a:pt x="30" y="16"/>
                  </a:cubicBezTo>
                  <a:close/>
                  <a:moveTo>
                    <a:pt x="89" y="84"/>
                  </a:moveTo>
                  <a:cubicBezTo>
                    <a:pt x="89" y="84"/>
                    <a:pt x="89" y="84"/>
                    <a:pt x="89" y="84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5" y="64"/>
                    <a:pt x="77" y="61"/>
                    <a:pt x="79" y="57"/>
                  </a:cubicBezTo>
                  <a:cubicBezTo>
                    <a:pt x="81" y="52"/>
                    <a:pt x="82" y="47"/>
                    <a:pt x="82" y="41"/>
                  </a:cubicBezTo>
                  <a:cubicBezTo>
                    <a:pt x="82" y="36"/>
                    <a:pt x="81" y="30"/>
                    <a:pt x="79" y="26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7" y="20"/>
                    <a:pt x="74" y="16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6" y="8"/>
                    <a:pt x="62" y="5"/>
                    <a:pt x="57" y="3"/>
                  </a:cubicBezTo>
                  <a:cubicBezTo>
                    <a:pt x="52" y="1"/>
                    <a:pt x="46" y="0"/>
                    <a:pt x="41" y="0"/>
                  </a:cubicBezTo>
                  <a:cubicBezTo>
                    <a:pt x="29" y="0"/>
                    <a:pt x="19" y="4"/>
                    <a:pt x="12" y="12"/>
                  </a:cubicBezTo>
                  <a:cubicBezTo>
                    <a:pt x="8" y="16"/>
                    <a:pt x="5" y="20"/>
                    <a:pt x="3" y="25"/>
                  </a:cubicBezTo>
                  <a:cubicBezTo>
                    <a:pt x="1" y="30"/>
                    <a:pt x="0" y="36"/>
                    <a:pt x="0" y="41"/>
                  </a:cubicBezTo>
                  <a:cubicBezTo>
                    <a:pt x="0" y="47"/>
                    <a:pt x="1" y="52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5" y="62"/>
                    <a:pt x="8" y="66"/>
                    <a:pt x="12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6" y="74"/>
                    <a:pt x="20" y="77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30" y="81"/>
                    <a:pt x="35" y="82"/>
                    <a:pt x="41" y="82"/>
                  </a:cubicBezTo>
                  <a:cubicBezTo>
                    <a:pt x="46" y="82"/>
                    <a:pt x="52" y="81"/>
                    <a:pt x="57" y="79"/>
                  </a:cubicBezTo>
                  <a:cubicBezTo>
                    <a:pt x="61" y="78"/>
                    <a:pt x="64" y="75"/>
                    <a:pt x="67" y="73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85" y="91"/>
                    <a:pt x="88" y="91"/>
                    <a:pt x="89" y="89"/>
                  </a:cubicBezTo>
                  <a:cubicBezTo>
                    <a:pt x="90" y="88"/>
                    <a:pt x="90" y="85"/>
                    <a:pt x="89" y="84"/>
                  </a:cubicBezTo>
                  <a:close/>
                  <a:moveTo>
                    <a:pt x="65" y="65"/>
                  </a:move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2" y="68"/>
                    <a:pt x="58" y="71"/>
                    <a:pt x="54" y="72"/>
                  </a:cubicBezTo>
                  <a:cubicBezTo>
                    <a:pt x="50" y="74"/>
                    <a:pt x="45" y="75"/>
                    <a:pt x="41" y="75"/>
                  </a:cubicBezTo>
                  <a:cubicBezTo>
                    <a:pt x="36" y="75"/>
                    <a:pt x="32" y="74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4" y="71"/>
                    <a:pt x="20" y="68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4" y="62"/>
                    <a:pt x="11" y="58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8" y="50"/>
                    <a:pt x="7" y="46"/>
                    <a:pt x="7" y="41"/>
                  </a:cubicBezTo>
                  <a:cubicBezTo>
                    <a:pt x="7" y="37"/>
                    <a:pt x="8" y="32"/>
                    <a:pt x="10" y="28"/>
                  </a:cubicBezTo>
                  <a:cubicBezTo>
                    <a:pt x="11" y="24"/>
                    <a:pt x="14" y="20"/>
                    <a:pt x="17" y="17"/>
                  </a:cubicBezTo>
                  <a:cubicBezTo>
                    <a:pt x="23" y="11"/>
                    <a:pt x="32" y="7"/>
                    <a:pt x="41" y="7"/>
                  </a:cubicBezTo>
                  <a:cubicBezTo>
                    <a:pt x="45" y="7"/>
                    <a:pt x="50" y="8"/>
                    <a:pt x="54" y="10"/>
                  </a:cubicBezTo>
                  <a:cubicBezTo>
                    <a:pt x="58" y="12"/>
                    <a:pt x="62" y="14"/>
                    <a:pt x="65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8" y="21"/>
                    <a:pt x="70" y="24"/>
                    <a:pt x="72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4" y="32"/>
                    <a:pt x="75" y="37"/>
                    <a:pt x="75" y="41"/>
                  </a:cubicBezTo>
                  <a:cubicBezTo>
                    <a:pt x="75" y="46"/>
                    <a:pt x="74" y="50"/>
                    <a:pt x="72" y="54"/>
                  </a:cubicBezTo>
                  <a:cubicBezTo>
                    <a:pt x="70" y="58"/>
                    <a:pt x="68" y="62"/>
                    <a:pt x="65" y="65"/>
                  </a:cubicBezTo>
                  <a:close/>
                  <a:moveTo>
                    <a:pt x="65" y="39"/>
                  </a:moveTo>
                  <a:cubicBezTo>
                    <a:pt x="65" y="39"/>
                    <a:pt x="65" y="39"/>
                    <a:pt x="65" y="39"/>
                  </a:cubicBezTo>
                  <a:cubicBezTo>
                    <a:pt x="64" y="39"/>
                    <a:pt x="63" y="40"/>
                    <a:pt x="63" y="41"/>
                  </a:cubicBezTo>
                  <a:cubicBezTo>
                    <a:pt x="63" y="44"/>
                    <a:pt x="62" y="47"/>
                    <a:pt x="61" y="50"/>
                  </a:cubicBezTo>
                  <a:cubicBezTo>
                    <a:pt x="61" y="50"/>
                    <a:pt x="61" y="50"/>
                    <a:pt x="61" y="50"/>
                  </a:cubicBezTo>
                  <a:cubicBezTo>
                    <a:pt x="60" y="52"/>
                    <a:pt x="59" y="55"/>
                    <a:pt x="57" y="57"/>
                  </a:cubicBezTo>
                  <a:cubicBezTo>
                    <a:pt x="54" y="59"/>
                    <a:pt x="52" y="60"/>
                    <a:pt x="49" y="62"/>
                  </a:cubicBezTo>
                  <a:cubicBezTo>
                    <a:pt x="47" y="63"/>
                    <a:pt x="44" y="63"/>
                    <a:pt x="41" y="63"/>
                  </a:cubicBezTo>
                  <a:cubicBezTo>
                    <a:pt x="40" y="63"/>
                    <a:pt x="39" y="64"/>
                    <a:pt x="39" y="66"/>
                  </a:cubicBezTo>
                  <a:cubicBezTo>
                    <a:pt x="39" y="67"/>
                    <a:pt x="40" y="68"/>
                    <a:pt x="41" y="68"/>
                  </a:cubicBezTo>
                  <a:cubicBezTo>
                    <a:pt x="44" y="68"/>
                    <a:pt x="48" y="67"/>
                    <a:pt x="51" y="66"/>
                  </a:cubicBezTo>
                  <a:cubicBezTo>
                    <a:pt x="54" y="64"/>
                    <a:pt x="57" y="63"/>
                    <a:pt x="60" y="60"/>
                  </a:cubicBezTo>
                  <a:cubicBezTo>
                    <a:pt x="62" y="58"/>
                    <a:pt x="64" y="55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7" y="48"/>
                    <a:pt x="68" y="45"/>
                    <a:pt x="68" y="41"/>
                  </a:cubicBezTo>
                  <a:cubicBezTo>
                    <a:pt x="68" y="40"/>
                    <a:pt x="67" y="39"/>
                    <a:pt x="65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7" name="Freeform 22"/>
            <p:cNvSpPr>
              <a:spLocks noEditPoints="1"/>
            </p:cNvSpPr>
            <p:nvPr/>
          </p:nvSpPr>
          <p:spPr bwMode="auto">
            <a:xfrm>
              <a:off x="2231588" y="3816011"/>
              <a:ext cx="350664" cy="338307"/>
            </a:xfrm>
            <a:custGeom>
              <a:avLst/>
              <a:gdLst>
                <a:gd name="T0" fmla="*/ 59 w 98"/>
                <a:gd name="T1" fmla="*/ 0 h 94"/>
                <a:gd name="T2" fmla="*/ 70 w 98"/>
                <a:gd name="T3" fmla="*/ 11 h 94"/>
                <a:gd name="T4" fmla="*/ 79 w 98"/>
                <a:gd name="T5" fmla="*/ 14 h 94"/>
                <a:gd name="T6" fmla="*/ 98 w 98"/>
                <a:gd name="T7" fmla="*/ 34 h 94"/>
                <a:gd name="T8" fmla="*/ 92 w 98"/>
                <a:gd name="T9" fmla="*/ 89 h 94"/>
                <a:gd name="T10" fmla="*/ 19 w 98"/>
                <a:gd name="T11" fmla="*/ 94 h 94"/>
                <a:gd name="T12" fmla="*/ 5 w 98"/>
                <a:gd name="T13" fmla="*/ 88 h 94"/>
                <a:gd name="T14" fmla="*/ 0 w 98"/>
                <a:gd name="T15" fmla="*/ 34 h 94"/>
                <a:gd name="T16" fmla="*/ 19 w 98"/>
                <a:gd name="T17" fmla="*/ 14 h 94"/>
                <a:gd name="T18" fmla="*/ 27 w 98"/>
                <a:gd name="T19" fmla="*/ 11 h 94"/>
                <a:gd name="T20" fmla="*/ 38 w 98"/>
                <a:gd name="T21" fmla="*/ 0 h 94"/>
                <a:gd name="T22" fmla="*/ 69 w 98"/>
                <a:gd name="T23" fmla="*/ 22 h 94"/>
                <a:gd name="T24" fmla="*/ 68 w 98"/>
                <a:gd name="T25" fmla="*/ 22 h 94"/>
                <a:gd name="T26" fmla="*/ 29 w 98"/>
                <a:gd name="T27" fmla="*/ 22 h 94"/>
                <a:gd name="T28" fmla="*/ 11 w 98"/>
                <a:gd name="T29" fmla="*/ 25 h 94"/>
                <a:gd name="T30" fmla="*/ 7 w 98"/>
                <a:gd name="T31" fmla="*/ 34 h 94"/>
                <a:gd name="T32" fmla="*/ 18 w 98"/>
                <a:gd name="T33" fmla="*/ 52 h 94"/>
                <a:gd name="T34" fmla="*/ 20 w 98"/>
                <a:gd name="T35" fmla="*/ 43 h 94"/>
                <a:gd name="T36" fmla="*/ 37 w 98"/>
                <a:gd name="T37" fmla="*/ 43 h 94"/>
                <a:gd name="T38" fmla="*/ 39 w 98"/>
                <a:gd name="T39" fmla="*/ 45 h 94"/>
                <a:gd name="T40" fmla="*/ 59 w 98"/>
                <a:gd name="T41" fmla="*/ 52 h 94"/>
                <a:gd name="T42" fmla="*/ 61 w 98"/>
                <a:gd name="T43" fmla="*/ 43 h 94"/>
                <a:gd name="T44" fmla="*/ 77 w 98"/>
                <a:gd name="T45" fmla="*/ 43 h 94"/>
                <a:gd name="T46" fmla="*/ 80 w 98"/>
                <a:gd name="T47" fmla="*/ 45 h 94"/>
                <a:gd name="T48" fmla="*/ 91 w 98"/>
                <a:gd name="T49" fmla="*/ 52 h 94"/>
                <a:gd name="T50" fmla="*/ 87 w 98"/>
                <a:gd name="T51" fmla="*/ 25 h 94"/>
                <a:gd name="T52" fmla="*/ 69 w 98"/>
                <a:gd name="T53" fmla="*/ 22 h 94"/>
                <a:gd name="T54" fmla="*/ 32 w 98"/>
                <a:gd name="T55" fmla="*/ 14 h 94"/>
                <a:gd name="T56" fmla="*/ 66 w 98"/>
                <a:gd name="T57" fmla="*/ 11 h 94"/>
                <a:gd name="T58" fmla="*/ 59 w 98"/>
                <a:gd name="T59" fmla="*/ 4 h 94"/>
                <a:gd name="T60" fmla="*/ 34 w 98"/>
                <a:gd name="T61" fmla="*/ 6 h 94"/>
                <a:gd name="T62" fmla="*/ 32 w 98"/>
                <a:gd name="T63" fmla="*/ 14 h 94"/>
                <a:gd name="T64" fmla="*/ 7 w 98"/>
                <a:gd name="T65" fmla="*/ 57 h 94"/>
                <a:gd name="T66" fmla="*/ 11 w 98"/>
                <a:gd name="T67" fmla="*/ 83 h 94"/>
                <a:gd name="T68" fmla="*/ 19 w 98"/>
                <a:gd name="T69" fmla="*/ 87 h 94"/>
                <a:gd name="T70" fmla="*/ 87 w 98"/>
                <a:gd name="T71" fmla="*/ 83 h 94"/>
                <a:gd name="T72" fmla="*/ 91 w 98"/>
                <a:gd name="T73" fmla="*/ 57 h 94"/>
                <a:gd name="T74" fmla="*/ 80 w 98"/>
                <a:gd name="T75" fmla="*/ 63 h 94"/>
                <a:gd name="T76" fmla="*/ 77 w 98"/>
                <a:gd name="T77" fmla="*/ 66 h 94"/>
                <a:gd name="T78" fmla="*/ 59 w 98"/>
                <a:gd name="T79" fmla="*/ 63 h 94"/>
                <a:gd name="T80" fmla="*/ 59 w 98"/>
                <a:gd name="T81" fmla="*/ 57 h 94"/>
                <a:gd name="T82" fmla="*/ 39 w 98"/>
                <a:gd name="T83" fmla="*/ 63 h 94"/>
                <a:gd name="T84" fmla="*/ 36 w 98"/>
                <a:gd name="T85" fmla="*/ 66 h 94"/>
                <a:gd name="T86" fmla="*/ 18 w 98"/>
                <a:gd name="T87" fmla="*/ 63 h 94"/>
                <a:gd name="T88" fmla="*/ 18 w 98"/>
                <a:gd name="T89" fmla="*/ 57 h 94"/>
                <a:gd name="T90" fmla="*/ 34 w 98"/>
                <a:gd name="T91" fmla="*/ 48 h 94"/>
                <a:gd name="T92" fmla="*/ 23 w 98"/>
                <a:gd name="T93" fmla="*/ 48 h 94"/>
                <a:gd name="T94" fmla="*/ 23 w 98"/>
                <a:gd name="T95" fmla="*/ 54 h 94"/>
                <a:gd name="T96" fmla="*/ 23 w 98"/>
                <a:gd name="T97" fmla="*/ 61 h 94"/>
                <a:gd name="T98" fmla="*/ 34 w 98"/>
                <a:gd name="T99" fmla="*/ 54 h 94"/>
                <a:gd name="T100" fmla="*/ 34 w 98"/>
                <a:gd name="T101" fmla="*/ 54 h 94"/>
                <a:gd name="T102" fmla="*/ 75 w 98"/>
                <a:gd name="T103" fmla="*/ 48 h 94"/>
                <a:gd name="T104" fmla="*/ 64 w 98"/>
                <a:gd name="T105" fmla="*/ 48 h 94"/>
                <a:gd name="T106" fmla="*/ 64 w 98"/>
                <a:gd name="T107" fmla="*/ 54 h 94"/>
                <a:gd name="T108" fmla="*/ 64 w 98"/>
                <a:gd name="T109" fmla="*/ 61 h 94"/>
                <a:gd name="T110" fmla="*/ 75 w 98"/>
                <a:gd name="T111" fmla="*/ 54 h 94"/>
                <a:gd name="T112" fmla="*/ 75 w 98"/>
                <a:gd name="T113" fmla="*/ 5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8" h="94">
                  <a:moveTo>
                    <a:pt x="38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62" y="0"/>
                    <a:pt x="65" y="1"/>
                    <a:pt x="67" y="3"/>
                  </a:cubicBezTo>
                  <a:cubicBezTo>
                    <a:pt x="69" y="5"/>
                    <a:pt x="70" y="8"/>
                    <a:pt x="70" y="11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4" y="14"/>
                    <a:pt x="89" y="16"/>
                    <a:pt x="92" y="20"/>
                  </a:cubicBezTo>
                  <a:cubicBezTo>
                    <a:pt x="96" y="24"/>
                    <a:pt x="98" y="28"/>
                    <a:pt x="98" y="34"/>
                  </a:cubicBezTo>
                  <a:cubicBezTo>
                    <a:pt x="98" y="75"/>
                    <a:pt x="98" y="75"/>
                    <a:pt x="98" y="75"/>
                  </a:cubicBezTo>
                  <a:cubicBezTo>
                    <a:pt x="98" y="80"/>
                    <a:pt x="96" y="85"/>
                    <a:pt x="92" y="89"/>
                  </a:cubicBezTo>
                  <a:cubicBezTo>
                    <a:pt x="89" y="92"/>
                    <a:pt x="84" y="94"/>
                    <a:pt x="79" y="94"/>
                  </a:cubicBezTo>
                  <a:cubicBezTo>
                    <a:pt x="19" y="94"/>
                    <a:pt x="19" y="94"/>
                    <a:pt x="19" y="94"/>
                  </a:cubicBezTo>
                  <a:cubicBezTo>
                    <a:pt x="14" y="94"/>
                    <a:pt x="9" y="92"/>
                    <a:pt x="5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2" y="85"/>
                    <a:pt x="0" y="80"/>
                    <a:pt x="0" y="7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28"/>
                    <a:pt x="2" y="24"/>
                    <a:pt x="5" y="20"/>
                  </a:cubicBezTo>
                  <a:cubicBezTo>
                    <a:pt x="9" y="16"/>
                    <a:pt x="14" y="14"/>
                    <a:pt x="19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8"/>
                    <a:pt x="29" y="5"/>
                    <a:pt x="31" y="3"/>
                  </a:cubicBezTo>
                  <a:cubicBezTo>
                    <a:pt x="33" y="1"/>
                    <a:pt x="35" y="0"/>
                    <a:pt x="38" y="0"/>
                  </a:cubicBezTo>
                  <a:close/>
                  <a:moveTo>
                    <a:pt x="69" y="22"/>
                  </a:moveTo>
                  <a:cubicBezTo>
                    <a:pt x="69" y="22"/>
                    <a:pt x="69" y="22"/>
                    <a:pt x="69" y="22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6" y="22"/>
                    <a:pt x="13" y="23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9" y="28"/>
                    <a:pt x="7" y="31"/>
                    <a:pt x="7" y="34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9" y="43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8" y="43"/>
                    <a:pt x="39" y="44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9" y="44"/>
                    <a:pt x="60" y="43"/>
                    <a:pt x="61" y="43"/>
                  </a:cubicBezTo>
                  <a:cubicBezTo>
                    <a:pt x="61" y="43"/>
                    <a:pt x="61" y="43"/>
                    <a:pt x="61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9" y="43"/>
                    <a:pt x="80" y="44"/>
                    <a:pt x="80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1" y="34"/>
                    <a:pt x="91" y="34"/>
                    <a:pt x="91" y="34"/>
                  </a:cubicBezTo>
                  <a:cubicBezTo>
                    <a:pt x="91" y="31"/>
                    <a:pt x="89" y="28"/>
                    <a:pt x="87" y="25"/>
                  </a:cubicBezTo>
                  <a:cubicBezTo>
                    <a:pt x="85" y="23"/>
                    <a:pt x="82" y="22"/>
                    <a:pt x="79" y="22"/>
                  </a:cubicBezTo>
                  <a:cubicBezTo>
                    <a:pt x="69" y="22"/>
                    <a:pt x="69" y="22"/>
                    <a:pt x="69" y="22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6" y="9"/>
                    <a:pt x="65" y="7"/>
                    <a:pt x="64" y="6"/>
                  </a:cubicBezTo>
                  <a:cubicBezTo>
                    <a:pt x="63" y="5"/>
                    <a:pt x="61" y="4"/>
                    <a:pt x="59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5" y="5"/>
                    <a:pt x="34" y="6"/>
                  </a:cubicBezTo>
                  <a:cubicBezTo>
                    <a:pt x="33" y="7"/>
                    <a:pt x="32" y="9"/>
                    <a:pt x="32" y="11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7" y="57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7" y="78"/>
                    <a:pt x="8" y="81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3" y="85"/>
                    <a:pt x="16" y="87"/>
                    <a:pt x="19" y="87"/>
                  </a:cubicBezTo>
                  <a:cubicBezTo>
                    <a:pt x="79" y="87"/>
                    <a:pt x="79" y="87"/>
                    <a:pt x="79" y="87"/>
                  </a:cubicBezTo>
                  <a:cubicBezTo>
                    <a:pt x="82" y="87"/>
                    <a:pt x="85" y="85"/>
                    <a:pt x="87" y="83"/>
                  </a:cubicBezTo>
                  <a:cubicBezTo>
                    <a:pt x="89" y="81"/>
                    <a:pt x="91" y="78"/>
                    <a:pt x="91" y="75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63"/>
                    <a:pt x="80" y="63"/>
                    <a:pt x="80" y="63"/>
                  </a:cubicBezTo>
                  <a:cubicBezTo>
                    <a:pt x="80" y="65"/>
                    <a:pt x="79" y="66"/>
                    <a:pt x="77" y="66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60" y="66"/>
                    <a:pt x="59" y="65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5"/>
                    <a:pt x="38" y="66"/>
                    <a:pt x="37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7" y="57"/>
                    <a:pt x="7" y="57"/>
                    <a:pt x="7" y="57"/>
                  </a:cubicBezTo>
                  <a:close/>
                  <a:moveTo>
                    <a:pt x="34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48"/>
                    <a:pt x="34" y="48"/>
                    <a:pt x="34" y="48"/>
                  </a:cubicBez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4" y="61"/>
                    <a:pt x="64" y="61"/>
                    <a:pt x="64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8"/>
                    <a:pt x="75" y="48"/>
                    <a:pt x="75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8" name="Freeform 23"/>
            <p:cNvSpPr>
              <a:spLocks noEditPoints="1"/>
            </p:cNvSpPr>
            <p:nvPr/>
          </p:nvSpPr>
          <p:spPr bwMode="auto">
            <a:xfrm>
              <a:off x="8162597" y="3812450"/>
              <a:ext cx="288363" cy="345429"/>
            </a:xfrm>
            <a:custGeom>
              <a:avLst/>
              <a:gdLst>
                <a:gd name="T0" fmla="*/ 72 w 81"/>
                <a:gd name="T1" fmla="*/ 1 h 96"/>
                <a:gd name="T2" fmla="*/ 70 w 81"/>
                <a:gd name="T3" fmla="*/ 7 h 96"/>
                <a:gd name="T4" fmla="*/ 81 w 81"/>
                <a:gd name="T5" fmla="*/ 36 h 96"/>
                <a:gd name="T6" fmla="*/ 68 w 81"/>
                <a:gd name="T7" fmla="*/ 68 h 96"/>
                <a:gd name="T8" fmla="*/ 54 w 81"/>
                <a:gd name="T9" fmla="*/ 78 h 96"/>
                <a:gd name="T10" fmla="*/ 40 w 81"/>
                <a:gd name="T11" fmla="*/ 81 h 96"/>
                <a:gd name="T12" fmla="*/ 55 w 81"/>
                <a:gd name="T13" fmla="*/ 88 h 96"/>
                <a:gd name="T14" fmla="*/ 55 w 81"/>
                <a:gd name="T15" fmla="*/ 96 h 96"/>
                <a:gd name="T16" fmla="*/ 37 w 81"/>
                <a:gd name="T17" fmla="*/ 96 h 96"/>
                <a:gd name="T18" fmla="*/ 18 w 81"/>
                <a:gd name="T19" fmla="*/ 96 h 96"/>
                <a:gd name="T20" fmla="*/ 18 w 81"/>
                <a:gd name="T21" fmla="*/ 88 h 96"/>
                <a:gd name="T22" fmla="*/ 33 w 81"/>
                <a:gd name="T23" fmla="*/ 81 h 96"/>
                <a:gd name="T24" fmla="*/ 20 w 81"/>
                <a:gd name="T25" fmla="*/ 78 h 96"/>
                <a:gd name="T26" fmla="*/ 7 w 81"/>
                <a:gd name="T27" fmla="*/ 69 h 96"/>
                <a:gd name="T28" fmla="*/ 1 w 81"/>
                <a:gd name="T29" fmla="*/ 72 h 96"/>
                <a:gd name="T30" fmla="*/ 10 w 81"/>
                <a:gd name="T31" fmla="*/ 60 h 96"/>
                <a:gd name="T32" fmla="*/ 11 w 81"/>
                <a:gd name="T33" fmla="*/ 11 h 96"/>
                <a:gd name="T34" fmla="*/ 37 w 81"/>
                <a:gd name="T35" fmla="*/ 0 h 96"/>
                <a:gd name="T36" fmla="*/ 65 w 81"/>
                <a:gd name="T37" fmla="*/ 5 h 96"/>
                <a:gd name="T38" fmla="*/ 65 w 81"/>
                <a:gd name="T39" fmla="*/ 5 h 96"/>
                <a:gd name="T40" fmla="*/ 69 w 81"/>
                <a:gd name="T41" fmla="*/ 1 h 96"/>
                <a:gd name="T42" fmla="*/ 67 w 81"/>
                <a:gd name="T43" fmla="*/ 10 h 96"/>
                <a:gd name="T44" fmla="*/ 73 w 81"/>
                <a:gd name="T45" fmla="*/ 36 h 96"/>
                <a:gd name="T46" fmla="*/ 62 w 81"/>
                <a:gd name="T47" fmla="*/ 62 h 96"/>
                <a:gd name="T48" fmla="*/ 13 w 81"/>
                <a:gd name="T49" fmla="*/ 64 h 96"/>
                <a:gd name="T50" fmla="*/ 21 w 81"/>
                <a:gd name="T51" fmla="*/ 73 h 96"/>
                <a:gd name="T52" fmla="*/ 52 w 81"/>
                <a:gd name="T53" fmla="*/ 73 h 96"/>
                <a:gd name="T54" fmla="*/ 65 w 81"/>
                <a:gd name="T55" fmla="*/ 65 h 96"/>
                <a:gd name="T56" fmla="*/ 65 w 81"/>
                <a:gd name="T57" fmla="*/ 65 h 96"/>
                <a:gd name="T58" fmla="*/ 77 w 81"/>
                <a:gd name="T59" fmla="*/ 36 h 96"/>
                <a:gd name="T60" fmla="*/ 67 w 81"/>
                <a:gd name="T61" fmla="*/ 10 h 96"/>
                <a:gd name="T62" fmla="*/ 57 w 81"/>
                <a:gd name="T63" fmla="*/ 16 h 96"/>
                <a:gd name="T64" fmla="*/ 16 w 81"/>
                <a:gd name="T65" fmla="*/ 16 h 96"/>
                <a:gd name="T66" fmla="*/ 16 w 81"/>
                <a:gd name="T67" fmla="*/ 57 h 96"/>
                <a:gd name="T68" fmla="*/ 57 w 81"/>
                <a:gd name="T69" fmla="*/ 57 h 96"/>
                <a:gd name="T70" fmla="*/ 65 w 81"/>
                <a:gd name="T71" fmla="*/ 36 h 96"/>
                <a:gd name="T72" fmla="*/ 57 w 81"/>
                <a:gd name="T73" fmla="*/ 1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96">
                  <a:moveTo>
                    <a:pt x="69" y="1"/>
                  </a:moveTo>
                  <a:cubicBezTo>
                    <a:pt x="70" y="0"/>
                    <a:pt x="71" y="0"/>
                    <a:pt x="72" y="1"/>
                  </a:cubicBezTo>
                  <a:cubicBezTo>
                    <a:pt x="73" y="2"/>
                    <a:pt x="73" y="3"/>
                    <a:pt x="72" y="4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3" y="10"/>
                    <a:pt x="76" y="15"/>
                    <a:pt x="78" y="19"/>
                  </a:cubicBezTo>
                  <a:cubicBezTo>
                    <a:pt x="80" y="25"/>
                    <a:pt x="81" y="30"/>
                    <a:pt x="81" y="36"/>
                  </a:cubicBezTo>
                  <a:cubicBezTo>
                    <a:pt x="81" y="42"/>
                    <a:pt x="80" y="48"/>
                    <a:pt x="78" y="53"/>
                  </a:cubicBezTo>
                  <a:cubicBezTo>
                    <a:pt x="76" y="59"/>
                    <a:pt x="72" y="64"/>
                    <a:pt x="68" y="68"/>
                  </a:cubicBezTo>
                  <a:cubicBezTo>
                    <a:pt x="64" y="72"/>
                    <a:pt x="59" y="75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49" y="79"/>
                    <a:pt x="45" y="80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7" y="88"/>
                    <a:pt x="59" y="90"/>
                    <a:pt x="59" y="92"/>
                  </a:cubicBezTo>
                  <a:cubicBezTo>
                    <a:pt x="59" y="94"/>
                    <a:pt x="57" y="96"/>
                    <a:pt x="55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6" y="96"/>
                    <a:pt x="15" y="94"/>
                    <a:pt x="15" y="92"/>
                  </a:cubicBezTo>
                  <a:cubicBezTo>
                    <a:pt x="15" y="90"/>
                    <a:pt x="16" y="88"/>
                    <a:pt x="18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28" y="80"/>
                    <a:pt x="24" y="79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15" y="76"/>
                    <a:pt x="11" y="73"/>
                    <a:pt x="7" y="6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3"/>
                    <a:pt x="2" y="73"/>
                    <a:pt x="1" y="72"/>
                  </a:cubicBezTo>
                  <a:cubicBezTo>
                    <a:pt x="0" y="71"/>
                    <a:pt x="0" y="69"/>
                    <a:pt x="1" y="69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4" y="54"/>
                    <a:pt x="1" y="46"/>
                    <a:pt x="1" y="36"/>
                  </a:cubicBezTo>
                  <a:cubicBezTo>
                    <a:pt x="1" y="26"/>
                    <a:pt x="5" y="17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8" y="4"/>
                    <a:pt x="27" y="0"/>
                    <a:pt x="37" y="0"/>
                  </a:cubicBezTo>
                  <a:cubicBezTo>
                    <a:pt x="46" y="0"/>
                    <a:pt x="54" y="4"/>
                    <a:pt x="61" y="9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9" y="1"/>
                    <a:pt x="69" y="1"/>
                    <a:pt x="69" y="1"/>
                  </a:cubicBezTo>
                  <a:close/>
                  <a:moveTo>
                    <a:pt x="67" y="10"/>
                  </a:moveTo>
                  <a:cubicBezTo>
                    <a:pt x="67" y="10"/>
                    <a:pt x="67" y="10"/>
                    <a:pt x="67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9" y="19"/>
                    <a:pt x="73" y="27"/>
                    <a:pt x="73" y="36"/>
                  </a:cubicBezTo>
                  <a:cubicBezTo>
                    <a:pt x="73" y="46"/>
                    <a:pt x="69" y="55"/>
                    <a:pt x="62" y="62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56" y="69"/>
                    <a:pt x="47" y="73"/>
                    <a:pt x="37" y="73"/>
                  </a:cubicBezTo>
                  <a:cubicBezTo>
                    <a:pt x="28" y="73"/>
                    <a:pt x="19" y="69"/>
                    <a:pt x="13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3" y="69"/>
                    <a:pt x="17" y="72"/>
                    <a:pt x="21" y="73"/>
                  </a:cubicBezTo>
                  <a:cubicBezTo>
                    <a:pt x="26" y="75"/>
                    <a:pt x="31" y="76"/>
                    <a:pt x="37" y="76"/>
                  </a:cubicBezTo>
                  <a:cubicBezTo>
                    <a:pt x="42" y="76"/>
                    <a:pt x="47" y="75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7" y="71"/>
                    <a:pt x="61" y="68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9" y="61"/>
                    <a:pt x="72" y="57"/>
                    <a:pt x="74" y="52"/>
                  </a:cubicBezTo>
                  <a:cubicBezTo>
                    <a:pt x="76" y="47"/>
                    <a:pt x="77" y="42"/>
                    <a:pt x="77" y="36"/>
                  </a:cubicBezTo>
                  <a:cubicBezTo>
                    <a:pt x="77" y="31"/>
                    <a:pt x="76" y="26"/>
                    <a:pt x="74" y="21"/>
                  </a:cubicBezTo>
                  <a:cubicBezTo>
                    <a:pt x="72" y="17"/>
                    <a:pt x="69" y="13"/>
                    <a:pt x="67" y="10"/>
                  </a:cubicBezTo>
                  <a:close/>
                  <a:moveTo>
                    <a:pt x="57" y="16"/>
                  </a:moveTo>
                  <a:cubicBezTo>
                    <a:pt x="57" y="16"/>
                    <a:pt x="57" y="16"/>
                    <a:pt x="57" y="16"/>
                  </a:cubicBezTo>
                  <a:cubicBezTo>
                    <a:pt x="52" y="11"/>
                    <a:pt x="45" y="8"/>
                    <a:pt x="37" y="8"/>
                  </a:cubicBezTo>
                  <a:cubicBezTo>
                    <a:pt x="29" y="8"/>
                    <a:pt x="22" y="11"/>
                    <a:pt x="16" y="16"/>
                  </a:cubicBezTo>
                  <a:cubicBezTo>
                    <a:pt x="11" y="21"/>
                    <a:pt x="8" y="28"/>
                    <a:pt x="8" y="36"/>
                  </a:cubicBezTo>
                  <a:cubicBezTo>
                    <a:pt x="8" y="44"/>
                    <a:pt x="11" y="51"/>
                    <a:pt x="16" y="57"/>
                  </a:cubicBezTo>
                  <a:cubicBezTo>
                    <a:pt x="22" y="62"/>
                    <a:pt x="29" y="65"/>
                    <a:pt x="37" y="65"/>
                  </a:cubicBezTo>
                  <a:cubicBezTo>
                    <a:pt x="44" y="65"/>
                    <a:pt x="52" y="62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2" y="51"/>
                    <a:pt x="65" y="44"/>
                    <a:pt x="65" y="36"/>
                  </a:cubicBezTo>
                  <a:cubicBezTo>
                    <a:pt x="65" y="28"/>
                    <a:pt x="62" y="21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29" name="Freeform 24"/>
            <p:cNvSpPr>
              <a:spLocks noEditPoints="1"/>
            </p:cNvSpPr>
            <p:nvPr/>
          </p:nvSpPr>
          <p:spPr bwMode="auto">
            <a:xfrm>
              <a:off x="3707220" y="3819573"/>
              <a:ext cx="350664" cy="331185"/>
            </a:xfrm>
            <a:custGeom>
              <a:avLst/>
              <a:gdLst>
                <a:gd name="T0" fmla="*/ 48 w 98"/>
                <a:gd name="T1" fmla="*/ 24 h 92"/>
                <a:gd name="T2" fmla="*/ 50 w 98"/>
                <a:gd name="T3" fmla="*/ 53 h 92"/>
                <a:gd name="T4" fmla="*/ 52 w 98"/>
                <a:gd name="T5" fmla="*/ 17 h 92"/>
                <a:gd name="T6" fmla="*/ 48 w 98"/>
                <a:gd name="T7" fmla="*/ 16 h 92"/>
                <a:gd name="T8" fmla="*/ 41 w 98"/>
                <a:gd name="T9" fmla="*/ 28 h 92"/>
                <a:gd name="T10" fmla="*/ 94 w 98"/>
                <a:gd name="T11" fmla="*/ 12 h 92"/>
                <a:gd name="T12" fmla="*/ 84 w 98"/>
                <a:gd name="T13" fmla="*/ 12 h 92"/>
                <a:gd name="T14" fmla="*/ 80 w 98"/>
                <a:gd name="T15" fmla="*/ 0 h 92"/>
                <a:gd name="T16" fmla="*/ 14 w 98"/>
                <a:gd name="T17" fmla="*/ 4 h 92"/>
                <a:gd name="T18" fmla="*/ 3 w 98"/>
                <a:gd name="T19" fmla="*/ 12 h 92"/>
                <a:gd name="T20" fmla="*/ 0 w 98"/>
                <a:gd name="T21" fmla="*/ 37 h 92"/>
                <a:gd name="T22" fmla="*/ 6 w 98"/>
                <a:gd name="T23" fmla="*/ 52 h 92"/>
                <a:gd name="T24" fmla="*/ 45 w 98"/>
                <a:gd name="T25" fmla="*/ 75 h 92"/>
                <a:gd name="T26" fmla="*/ 29 w 98"/>
                <a:gd name="T27" fmla="*/ 84 h 92"/>
                <a:gd name="T28" fmla="*/ 29 w 98"/>
                <a:gd name="T29" fmla="*/ 92 h 92"/>
                <a:gd name="T30" fmla="*/ 73 w 98"/>
                <a:gd name="T31" fmla="*/ 88 h 92"/>
                <a:gd name="T32" fmla="*/ 53 w 98"/>
                <a:gd name="T33" fmla="*/ 84 h 92"/>
                <a:gd name="T34" fmla="*/ 78 w 98"/>
                <a:gd name="T35" fmla="*/ 59 h 92"/>
                <a:gd name="T36" fmla="*/ 92 w 98"/>
                <a:gd name="T37" fmla="*/ 52 h 92"/>
                <a:gd name="T38" fmla="*/ 98 w 98"/>
                <a:gd name="T39" fmla="*/ 16 h 92"/>
                <a:gd name="T40" fmla="*/ 11 w 98"/>
                <a:gd name="T41" fmla="*/ 47 h 92"/>
                <a:gd name="T42" fmla="*/ 7 w 98"/>
                <a:gd name="T43" fmla="*/ 37 h 92"/>
                <a:gd name="T44" fmla="*/ 14 w 98"/>
                <a:gd name="T45" fmla="*/ 20 h 92"/>
                <a:gd name="T46" fmla="*/ 15 w 98"/>
                <a:gd name="T47" fmla="*/ 50 h 92"/>
                <a:gd name="T48" fmla="*/ 76 w 98"/>
                <a:gd name="T49" fmla="*/ 40 h 92"/>
                <a:gd name="T50" fmla="*/ 73 w 98"/>
                <a:gd name="T51" fmla="*/ 53 h 92"/>
                <a:gd name="T52" fmla="*/ 49 w 98"/>
                <a:gd name="T53" fmla="*/ 67 h 92"/>
                <a:gd name="T54" fmla="*/ 24 w 98"/>
                <a:gd name="T55" fmla="*/ 53 h 92"/>
                <a:gd name="T56" fmla="*/ 21 w 98"/>
                <a:gd name="T57" fmla="*/ 40 h 92"/>
                <a:gd name="T58" fmla="*/ 76 w 98"/>
                <a:gd name="T59" fmla="*/ 8 h 92"/>
                <a:gd name="T60" fmla="*/ 91 w 98"/>
                <a:gd name="T61" fmla="*/ 37 h 92"/>
                <a:gd name="T62" fmla="*/ 86 w 98"/>
                <a:gd name="T63" fmla="*/ 47 h 92"/>
                <a:gd name="T64" fmla="*/ 83 w 98"/>
                <a:gd name="T65" fmla="*/ 50 h 92"/>
                <a:gd name="T66" fmla="*/ 84 w 98"/>
                <a:gd name="T67" fmla="*/ 40 h 92"/>
                <a:gd name="T68" fmla="*/ 91 w 98"/>
                <a:gd name="T6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92">
                  <a:moveTo>
                    <a:pt x="44" y="28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2"/>
                    <a:pt x="49" y="53"/>
                    <a:pt x="50" y="53"/>
                  </a:cubicBezTo>
                  <a:cubicBezTo>
                    <a:pt x="51" y="53"/>
                    <a:pt x="52" y="52"/>
                    <a:pt x="52" y="51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1" y="15"/>
                    <a:pt x="50" y="15"/>
                  </a:cubicBezTo>
                  <a:cubicBezTo>
                    <a:pt x="49" y="15"/>
                    <a:pt x="48" y="15"/>
                    <a:pt x="48" y="16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0" y="26"/>
                    <a:pt x="40" y="28"/>
                    <a:pt x="41" y="28"/>
                  </a:cubicBezTo>
                  <a:cubicBezTo>
                    <a:pt x="42" y="29"/>
                    <a:pt x="44" y="29"/>
                    <a:pt x="44" y="2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2" y="0"/>
                    <a:pt x="8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3"/>
                    <a:pt x="2" y="48"/>
                    <a:pt x="6" y="5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6"/>
                    <a:pt x="14" y="58"/>
                    <a:pt x="19" y="59"/>
                  </a:cubicBezTo>
                  <a:cubicBezTo>
                    <a:pt x="25" y="68"/>
                    <a:pt x="35" y="74"/>
                    <a:pt x="45" y="75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7" y="84"/>
                    <a:pt x="25" y="86"/>
                    <a:pt x="25" y="88"/>
                  </a:cubicBezTo>
                  <a:cubicBezTo>
                    <a:pt x="25" y="90"/>
                    <a:pt x="27" y="92"/>
                    <a:pt x="2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1" y="92"/>
                    <a:pt x="73" y="90"/>
                    <a:pt x="73" y="88"/>
                  </a:cubicBezTo>
                  <a:cubicBezTo>
                    <a:pt x="73" y="86"/>
                    <a:pt x="71" y="84"/>
                    <a:pt x="69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3" y="74"/>
                    <a:pt x="73" y="68"/>
                    <a:pt x="78" y="59"/>
                  </a:cubicBezTo>
                  <a:cubicBezTo>
                    <a:pt x="84" y="58"/>
                    <a:pt x="88" y="56"/>
                    <a:pt x="92" y="53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6" y="48"/>
                    <a:pt x="98" y="43"/>
                    <a:pt x="98" y="37"/>
                  </a:cubicBezTo>
                  <a:cubicBezTo>
                    <a:pt x="98" y="16"/>
                    <a:pt x="98" y="16"/>
                    <a:pt x="98" y="16"/>
                  </a:cubicBezTo>
                  <a:cubicBezTo>
                    <a:pt x="98" y="14"/>
                    <a:pt x="96" y="12"/>
                    <a:pt x="94" y="12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9" y="44"/>
                    <a:pt x="7" y="41"/>
                    <a:pt x="7" y="3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4"/>
                    <a:pt x="14" y="47"/>
                    <a:pt x="15" y="50"/>
                  </a:cubicBezTo>
                  <a:cubicBezTo>
                    <a:pt x="14" y="49"/>
                    <a:pt x="12" y="48"/>
                    <a:pt x="11" y="47"/>
                  </a:cubicBezTo>
                  <a:close/>
                  <a:moveTo>
                    <a:pt x="76" y="40"/>
                  </a:moveTo>
                  <a:cubicBezTo>
                    <a:pt x="76" y="40"/>
                    <a:pt x="76" y="40"/>
                    <a:pt x="76" y="40"/>
                  </a:cubicBezTo>
                  <a:cubicBezTo>
                    <a:pt x="76" y="45"/>
                    <a:pt x="75" y="49"/>
                    <a:pt x="73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9" y="62"/>
                    <a:pt x="59" y="67"/>
                    <a:pt x="49" y="67"/>
                  </a:cubicBezTo>
                  <a:cubicBezTo>
                    <a:pt x="39" y="67"/>
                    <a:pt x="29" y="62"/>
                    <a:pt x="2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2" y="49"/>
                    <a:pt x="21" y="45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6" y="40"/>
                    <a:pt x="76" y="40"/>
                    <a:pt x="76" y="40"/>
                  </a:cubicBezTo>
                  <a:close/>
                  <a:moveTo>
                    <a:pt x="91" y="37"/>
                  </a:moveTo>
                  <a:cubicBezTo>
                    <a:pt x="91" y="37"/>
                    <a:pt x="91" y="37"/>
                    <a:pt x="91" y="37"/>
                  </a:cubicBezTo>
                  <a:cubicBezTo>
                    <a:pt x="91" y="41"/>
                    <a:pt x="89" y="44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4" y="49"/>
                    <a:pt x="83" y="50"/>
                  </a:cubicBezTo>
                  <a:cubicBezTo>
                    <a:pt x="84" y="47"/>
                    <a:pt x="84" y="44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37"/>
                    <a:pt x="91" y="37"/>
                    <a:pt x="91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0" name="Freeform 25"/>
            <p:cNvSpPr>
              <a:spLocks noEditPoints="1"/>
            </p:cNvSpPr>
            <p:nvPr/>
          </p:nvSpPr>
          <p:spPr bwMode="auto">
            <a:xfrm>
              <a:off x="5182852" y="3808888"/>
              <a:ext cx="350664" cy="352552"/>
            </a:xfrm>
            <a:custGeom>
              <a:avLst/>
              <a:gdLst>
                <a:gd name="T0" fmla="*/ 62 w 98"/>
                <a:gd name="T1" fmla="*/ 39 h 98"/>
                <a:gd name="T2" fmla="*/ 51 w 98"/>
                <a:gd name="T3" fmla="*/ 43 h 98"/>
                <a:gd name="T4" fmla="*/ 58 w 98"/>
                <a:gd name="T5" fmla="*/ 41 h 98"/>
                <a:gd name="T6" fmla="*/ 56 w 98"/>
                <a:gd name="T7" fmla="*/ 44 h 98"/>
                <a:gd name="T8" fmla="*/ 40 w 98"/>
                <a:gd name="T9" fmla="*/ 50 h 98"/>
                <a:gd name="T10" fmla="*/ 40 w 98"/>
                <a:gd name="T11" fmla="*/ 37 h 98"/>
                <a:gd name="T12" fmla="*/ 39 w 98"/>
                <a:gd name="T13" fmla="*/ 42 h 98"/>
                <a:gd name="T14" fmla="*/ 41 w 98"/>
                <a:gd name="T15" fmla="*/ 44 h 98"/>
                <a:gd name="T16" fmla="*/ 94 w 98"/>
                <a:gd name="T17" fmla="*/ 0 h 98"/>
                <a:gd name="T18" fmla="*/ 3 w 98"/>
                <a:gd name="T19" fmla="*/ 98 h 98"/>
                <a:gd name="T20" fmla="*/ 91 w 98"/>
                <a:gd name="T21" fmla="*/ 91 h 98"/>
                <a:gd name="T22" fmla="*/ 91 w 98"/>
                <a:gd name="T23" fmla="*/ 91 h 98"/>
                <a:gd name="T24" fmla="*/ 15 w 98"/>
                <a:gd name="T25" fmla="*/ 7 h 98"/>
                <a:gd name="T26" fmla="*/ 35 w 98"/>
                <a:gd name="T27" fmla="*/ 7 h 98"/>
                <a:gd name="T28" fmla="*/ 55 w 98"/>
                <a:gd name="T29" fmla="*/ 7 h 98"/>
                <a:gd name="T30" fmla="*/ 76 w 98"/>
                <a:gd name="T31" fmla="*/ 7 h 98"/>
                <a:gd name="T32" fmla="*/ 91 w 98"/>
                <a:gd name="T33" fmla="*/ 7 h 98"/>
                <a:gd name="T34" fmla="*/ 80 w 98"/>
                <a:gd name="T35" fmla="*/ 48 h 98"/>
                <a:gd name="T36" fmla="*/ 71 w 98"/>
                <a:gd name="T37" fmla="*/ 39 h 98"/>
                <a:gd name="T38" fmla="*/ 75 w 98"/>
                <a:gd name="T39" fmla="*/ 41 h 98"/>
                <a:gd name="T40" fmla="*/ 74 w 98"/>
                <a:gd name="T41" fmla="*/ 44 h 98"/>
                <a:gd name="T42" fmla="*/ 75 w 98"/>
                <a:gd name="T43" fmla="*/ 67 h 98"/>
                <a:gd name="T44" fmla="*/ 80 w 98"/>
                <a:gd name="T45" fmla="*/ 56 h 98"/>
                <a:gd name="T46" fmla="*/ 71 w 98"/>
                <a:gd name="T47" fmla="*/ 65 h 98"/>
                <a:gd name="T48" fmla="*/ 77 w 98"/>
                <a:gd name="T49" fmla="*/ 60 h 98"/>
                <a:gd name="T50" fmla="*/ 74 w 98"/>
                <a:gd name="T51" fmla="*/ 59 h 98"/>
                <a:gd name="T52" fmla="*/ 45 w 98"/>
                <a:gd name="T53" fmla="*/ 82 h 98"/>
                <a:gd name="T54" fmla="*/ 36 w 98"/>
                <a:gd name="T55" fmla="*/ 73 h 98"/>
                <a:gd name="T56" fmla="*/ 39 w 98"/>
                <a:gd name="T57" fmla="*/ 76 h 98"/>
                <a:gd name="T58" fmla="*/ 41 w 98"/>
                <a:gd name="T59" fmla="*/ 79 h 98"/>
                <a:gd name="T60" fmla="*/ 39 w 98"/>
                <a:gd name="T61" fmla="*/ 76 h 98"/>
                <a:gd name="T62" fmla="*/ 27 w 98"/>
                <a:gd name="T63" fmla="*/ 65 h 98"/>
                <a:gd name="T64" fmla="*/ 18 w 98"/>
                <a:gd name="T65" fmla="*/ 56 h 98"/>
                <a:gd name="T66" fmla="*/ 21 w 98"/>
                <a:gd name="T67" fmla="*/ 59 h 98"/>
                <a:gd name="T68" fmla="*/ 24 w 98"/>
                <a:gd name="T69" fmla="*/ 62 h 98"/>
                <a:gd name="T70" fmla="*/ 21 w 98"/>
                <a:gd name="T71" fmla="*/ 59 h 98"/>
                <a:gd name="T72" fmla="*/ 27 w 98"/>
                <a:gd name="T73" fmla="*/ 82 h 98"/>
                <a:gd name="T74" fmla="*/ 18 w 98"/>
                <a:gd name="T75" fmla="*/ 73 h 98"/>
                <a:gd name="T76" fmla="*/ 21 w 98"/>
                <a:gd name="T77" fmla="*/ 76 h 98"/>
                <a:gd name="T78" fmla="*/ 24 w 98"/>
                <a:gd name="T79" fmla="*/ 79 h 98"/>
                <a:gd name="T80" fmla="*/ 21 w 98"/>
                <a:gd name="T81" fmla="*/ 76 h 98"/>
                <a:gd name="T82" fmla="*/ 62 w 98"/>
                <a:gd name="T83" fmla="*/ 65 h 98"/>
                <a:gd name="T84" fmla="*/ 53 w 98"/>
                <a:gd name="T85" fmla="*/ 56 h 98"/>
                <a:gd name="T86" fmla="*/ 56 w 98"/>
                <a:gd name="T87" fmla="*/ 59 h 98"/>
                <a:gd name="T88" fmla="*/ 59 w 98"/>
                <a:gd name="T89" fmla="*/ 62 h 98"/>
                <a:gd name="T90" fmla="*/ 53 w 98"/>
                <a:gd name="T91" fmla="*/ 82 h 98"/>
                <a:gd name="T92" fmla="*/ 64 w 98"/>
                <a:gd name="T93" fmla="*/ 77 h 98"/>
                <a:gd name="T94" fmla="*/ 53 w 98"/>
                <a:gd name="T95" fmla="*/ 73 h 98"/>
                <a:gd name="T96" fmla="*/ 56 w 98"/>
                <a:gd name="T97" fmla="*/ 76 h 98"/>
                <a:gd name="T98" fmla="*/ 58 w 98"/>
                <a:gd name="T99" fmla="*/ 79 h 98"/>
                <a:gd name="T100" fmla="*/ 36 w 98"/>
                <a:gd name="T101" fmla="*/ 65 h 98"/>
                <a:gd name="T102" fmla="*/ 45 w 98"/>
                <a:gd name="T103" fmla="*/ 56 h 98"/>
                <a:gd name="T104" fmla="*/ 36 w 98"/>
                <a:gd name="T105" fmla="*/ 65 h 98"/>
                <a:gd name="T106" fmla="*/ 41 w 98"/>
                <a:gd name="T107" fmla="*/ 59 h 98"/>
                <a:gd name="T108" fmla="*/ 40 w 98"/>
                <a:gd name="T109" fmla="*/ 6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8" h="98">
                  <a:moveTo>
                    <a:pt x="53" y="48"/>
                  </a:moveTo>
                  <a:cubicBezTo>
                    <a:pt x="54" y="49"/>
                    <a:pt x="56" y="50"/>
                    <a:pt x="58" y="50"/>
                  </a:cubicBezTo>
                  <a:cubicBezTo>
                    <a:pt x="59" y="50"/>
                    <a:pt x="61" y="49"/>
                    <a:pt x="62" y="48"/>
                  </a:cubicBezTo>
                  <a:cubicBezTo>
                    <a:pt x="63" y="46"/>
                    <a:pt x="64" y="45"/>
                    <a:pt x="64" y="43"/>
                  </a:cubicBezTo>
                  <a:cubicBezTo>
                    <a:pt x="64" y="41"/>
                    <a:pt x="63" y="40"/>
                    <a:pt x="62" y="39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1" y="37"/>
                    <a:pt x="59" y="37"/>
                    <a:pt x="58" y="37"/>
                  </a:cubicBezTo>
                  <a:cubicBezTo>
                    <a:pt x="56" y="37"/>
                    <a:pt x="54" y="37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2" y="40"/>
                    <a:pt x="51" y="41"/>
                    <a:pt x="51" y="43"/>
                  </a:cubicBezTo>
                  <a:cubicBezTo>
                    <a:pt x="51" y="45"/>
                    <a:pt x="52" y="46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lose/>
                  <a:moveTo>
                    <a:pt x="56" y="42"/>
                  </a:moveTo>
                  <a:cubicBezTo>
                    <a:pt x="56" y="42"/>
                    <a:pt x="56" y="42"/>
                    <a:pt x="56" y="42"/>
                  </a:cubicBezTo>
                  <a:cubicBezTo>
                    <a:pt x="57" y="41"/>
                    <a:pt x="57" y="41"/>
                    <a:pt x="58" y="41"/>
                  </a:cubicBezTo>
                  <a:cubicBezTo>
                    <a:pt x="58" y="41"/>
                    <a:pt x="59" y="41"/>
                    <a:pt x="59" y="42"/>
                  </a:cubicBezTo>
                  <a:cubicBezTo>
                    <a:pt x="59" y="42"/>
                    <a:pt x="59" y="43"/>
                    <a:pt x="59" y="43"/>
                  </a:cubicBezTo>
                  <a:cubicBezTo>
                    <a:pt x="59" y="44"/>
                    <a:pt x="59" y="44"/>
                    <a:pt x="59" y="44"/>
                  </a:cubicBezTo>
                  <a:cubicBezTo>
                    <a:pt x="59" y="45"/>
                    <a:pt x="58" y="45"/>
                    <a:pt x="58" y="45"/>
                  </a:cubicBezTo>
                  <a:cubicBezTo>
                    <a:pt x="57" y="45"/>
                    <a:pt x="57" y="45"/>
                    <a:pt x="56" y="44"/>
                  </a:cubicBezTo>
                  <a:cubicBezTo>
                    <a:pt x="56" y="44"/>
                    <a:pt x="56" y="44"/>
                    <a:pt x="56" y="43"/>
                  </a:cubicBezTo>
                  <a:cubicBezTo>
                    <a:pt x="56" y="43"/>
                    <a:pt x="56" y="42"/>
                    <a:pt x="56" y="42"/>
                  </a:cubicBezTo>
                  <a:close/>
                  <a:moveTo>
                    <a:pt x="36" y="48"/>
                  </a:moveTo>
                  <a:cubicBezTo>
                    <a:pt x="36" y="48"/>
                    <a:pt x="36" y="48"/>
                    <a:pt x="36" y="48"/>
                  </a:cubicBezTo>
                  <a:cubicBezTo>
                    <a:pt x="37" y="49"/>
                    <a:pt x="38" y="50"/>
                    <a:pt x="40" y="50"/>
                  </a:cubicBezTo>
                  <a:cubicBezTo>
                    <a:pt x="42" y="50"/>
                    <a:pt x="43" y="49"/>
                    <a:pt x="45" y="48"/>
                  </a:cubicBezTo>
                  <a:cubicBezTo>
                    <a:pt x="46" y="46"/>
                    <a:pt x="47" y="45"/>
                    <a:pt x="47" y="43"/>
                  </a:cubicBezTo>
                  <a:cubicBezTo>
                    <a:pt x="47" y="41"/>
                    <a:pt x="46" y="40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3" y="37"/>
                    <a:pt x="42" y="37"/>
                    <a:pt x="40" y="37"/>
                  </a:cubicBezTo>
                  <a:cubicBezTo>
                    <a:pt x="38" y="37"/>
                    <a:pt x="37" y="37"/>
                    <a:pt x="36" y="39"/>
                  </a:cubicBezTo>
                  <a:cubicBezTo>
                    <a:pt x="34" y="40"/>
                    <a:pt x="34" y="41"/>
                    <a:pt x="34" y="43"/>
                  </a:cubicBezTo>
                  <a:cubicBezTo>
                    <a:pt x="34" y="45"/>
                    <a:pt x="34" y="46"/>
                    <a:pt x="36" y="48"/>
                  </a:cubicBezTo>
                  <a:close/>
                  <a:moveTo>
                    <a:pt x="39" y="42"/>
                  </a:move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3"/>
                    <a:pt x="42" y="43"/>
                  </a:cubicBezTo>
                  <a:cubicBezTo>
                    <a:pt x="42" y="44"/>
                    <a:pt x="42" y="44"/>
                    <a:pt x="41" y="44"/>
                  </a:cubicBezTo>
                  <a:cubicBezTo>
                    <a:pt x="41" y="45"/>
                    <a:pt x="41" y="45"/>
                    <a:pt x="40" y="45"/>
                  </a:cubicBezTo>
                  <a:cubicBezTo>
                    <a:pt x="40" y="45"/>
                    <a:pt x="39" y="45"/>
                    <a:pt x="39" y="44"/>
                  </a:cubicBezTo>
                  <a:cubicBezTo>
                    <a:pt x="38" y="44"/>
                    <a:pt x="38" y="44"/>
                    <a:pt x="38" y="43"/>
                  </a:cubicBezTo>
                  <a:cubicBezTo>
                    <a:pt x="38" y="43"/>
                    <a:pt x="38" y="42"/>
                    <a:pt x="39" y="42"/>
                  </a:cubicBezTo>
                  <a:close/>
                  <a:moveTo>
                    <a:pt x="94" y="0"/>
                  </a:moveTo>
                  <a:cubicBezTo>
                    <a:pt x="94" y="0"/>
                    <a:pt x="94" y="0"/>
                    <a:pt x="9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7"/>
                    <a:pt x="1" y="98"/>
                    <a:pt x="3" y="98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6" y="98"/>
                    <a:pt x="98" y="97"/>
                    <a:pt x="98" y="9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1"/>
                    <a:pt x="96" y="0"/>
                    <a:pt x="94" y="0"/>
                  </a:cubicBezTo>
                  <a:close/>
                  <a:moveTo>
                    <a:pt x="91" y="91"/>
                  </a:moveTo>
                  <a:cubicBezTo>
                    <a:pt x="91" y="91"/>
                    <a:pt x="91" y="91"/>
                    <a:pt x="91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91"/>
                    <a:pt x="91" y="91"/>
                    <a:pt x="91" y="91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5"/>
                    <a:pt x="16" y="17"/>
                    <a:pt x="18" y="17"/>
                  </a:cubicBezTo>
                  <a:cubicBezTo>
                    <a:pt x="20" y="17"/>
                    <a:pt x="22" y="15"/>
                    <a:pt x="22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5"/>
                    <a:pt x="37" y="17"/>
                    <a:pt x="39" y="17"/>
                  </a:cubicBezTo>
                  <a:cubicBezTo>
                    <a:pt x="41" y="17"/>
                    <a:pt x="42" y="15"/>
                    <a:pt x="42" y="13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5"/>
                    <a:pt x="57" y="17"/>
                    <a:pt x="59" y="17"/>
                  </a:cubicBezTo>
                  <a:cubicBezTo>
                    <a:pt x="61" y="17"/>
                    <a:pt x="63" y="15"/>
                    <a:pt x="63" y="1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6" y="15"/>
                    <a:pt x="77" y="17"/>
                    <a:pt x="79" y="17"/>
                  </a:cubicBezTo>
                  <a:cubicBezTo>
                    <a:pt x="81" y="17"/>
                    <a:pt x="83" y="15"/>
                    <a:pt x="83" y="13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1" y="25"/>
                    <a:pt x="91" y="25"/>
                    <a:pt x="91" y="25"/>
                  </a:cubicBez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72" y="49"/>
                    <a:pt x="73" y="50"/>
                    <a:pt x="75" y="50"/>
                  </a:cubicBezTo>
                  <a:cubicBezTo>
                    <a:pt x="77" y="50"/>
                    <a:pt x="78" y="49"/>
                    <a:pt x="80" y="48"/>
                  </a:cubicBezTo>
                  <a:cubicBezTo>
                    <a:pt x="81" y="46"/>
                    <a:pt x="82" y="45"/>
                    <a:pt x="82" y="43"/>
                  </a:cubicBezTo>
                  <a:cubicBezTo>
                    <a:pt x="82" y="41"/>
                    <a:pt x="81" y="40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78" y="37"/>
                    <a:pt x="77" y="37"/>
                    <a:pt x="75" y="37"/>
                  </a:cubicBezTo>
                  <a:cubicBezTo>
                    <a:pt x="73" y="37"/>
                    <a:pt x="72" y="37"/>
                    <a:pt x="71" y="39"/>
                  </a:cubicBezTo>
                  <a:cubicBezTo>
                    <a:pt x="69" y="40"/>
                    <a:pt x="69" y="41"/>
                    <a:pt x="69" y="43"/>
                  </a:cubicBezTo>
                  <a:cubicBezTo>
                    <a:pt x="69" y="45"/>
                    <a:pt x="69" y="46"/>
                    <a:pt x="71" y="48"/>
                  </a:cubicBezTo>
                  <a:close/>
                  <a:moveTo>
                    <a:pt x="74" y="42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5" y="41"/>
                    <a:pt x="75" y="41"/>
                  </a:cubicBezTo>
                  <a:cubicBezTo>
                    <a:pt x="76" y="41"/>
                    <a:pt x="76" y="41"/>
                    <a:pt x="76" y="42"/>
                  </a:cubicBezTo>
                  <a:cubicBezTo>
                    <a:pt x="77" y="42"/>
                    <a:pt x="77" y="43"/>
                    <a:pt x="77" y="43"/>
                  </a:cubicBezTo>
                  <a:cubicBezTo>
                    <a:pt x="77" y="44"/>
                    <a:pt x="77" y="44"/>
                    <a:pt x="76" y="44"/>
                  </a:cubicBezTo>
                  <a:cubicBezTo>
                    <a:pt x="76" y="45"/>
                    <a:pt x="76" y="45"/>
                    <a:pt x="75" y="45"/>
                  </a:cubicBezTo>
                  <a:cubicBezTo>
                    <a:pt x="75" y="45"/>
                    <a:pt x="74" y="45"/>
                    <a:pt x="74" y="44"/>
                  </a:cubicBezTo>
                  <a:cubicBezTo>
                    <a:pt x="73" y="44"/>
                    <a:pt x="73" y="44"/>
                    <a:pt x="73" y="43"/>
                  </a:cubicBezTo>
                  <a:cubicBezTo>
                    <a:pt x="73" y="43"/>
                    <a:pt x="73" y="42"/>
                    <a:pt x="74" y="42"/>
                  </a:cubicBezTo>
                  <a:close/>
                  <a:moveTo>
                    <a:pt x="71" y="65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72" y="66"/>
                    <a:pt x="73" y="67"/>
                    <a:pt x="75" y="67"/>
                  </a:cubicBezTo>
                  <a:cubicBezTo>
                    <a:pt x="77" y="67"/>
                    <a:pt x="78" y="66"/>
                    <a:pt x="80" y="65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4"/>
                    <a:pt x="82" y="62"/>
                    <a:pt x="82" y="60"/>
                  </a:cubicBezTo>
                  <a:cubicBezTo>
                    <a:pt x="82" y="59"/>
                    <a:pt x="81" y="57"/>
                    <a:pt x="80" y="56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78" y="54"/>
                    <a:pt x="77" y="54"/>
                    <a:pt x="75" y="54"/>
                  </a:cubicBezTo>
                  <a:cubicBezTo>
                    <a:pt x="73" y="54"/>
                    <a:pt x="72" y="54"/>
                    <a:pt x="71" y="56"/>
                  </a:cubicBezTo>
                  <a:cubicBezTo>
                    <a:pt x="69" y="57"/>
                    <a:pt x="69" y="59"/>
                    <a:pt x="69" y="60"/>
                  </a:cubicBezTo>
                  <a:cubicBezTo>
                    <a:pt x="69" y="62"/>
                    <a:pt x="69" y="64"/>
                    <a:pt x="71" y="65"/>
                  </a:cubicBezTo>
                  <a:cubicBezTo>
                    <a:pt x="71" y="65"/>
                    <a:pt x="71" y="65"/>
                    <a:pt x="71" y="65"/>
                  </a:cubicBezTo>
                  <a:close/>
                  <a:moveTo>
                    <a:pt x="74" y="59"/>
                  </a:moveTo>
                  <a:cubicBezTo>
                    <a:pt x="74" y="59"/>
                    <a:pt x="74" y="59"/>
                    <a:pt x="74" y="59"/>
                  </a:cubicBezTo>
                  <a:cubicBezTo>
                    <a:pt x="74" y="59"/>
                    <a:pt x="75" y="58"/>
                    <a:pt x="75" y="58"/>
                  </a:cubicBezTo>
                  <a:cubicBezTo>
                    <a:pt x="76" y="58"/>
                    <a:pt x="76" y="59"/>
                    <a:pt x="76" y="59"/>
                  </a:cubicBezTo>
                  <a:cubicBezTo>
                    <a:pt x="77" y="59"/>
                    <a:pt x="77" y="60"/>
                    <a:pt x="77" y="60"/>
                  </a:cubicBezTo>
                  <a:cubicBezTo>
                    <a:pt x="77" y="61"/>
                    <a:pt x="77" y="61"/>
                    <a:pt x="76" y="62"/>
                  </a:cubicBezTo>
                  <a:cubicBezTo>
                    <a:pt x="76" y="62"/>
                    <a:pt x="76" y="62"/>
                    <a:pt x="75" y="62"/>
                  </a:cubicBezTo>
                  <a:cubicBezTo>
                    <a:pt x="75" y="62"/>
                    <a:pt x="74" y="62"/>
                    <a:pt x="74" y="62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59"/>
                    <a:pt x="74" y="59"/>
                  </a:cubicBezTo>
                  <a:close/>
                  <a:moveTo>
                    <a:pt x="36" y="82"/>
                  </a:moveTo>
                  <a:cubicBezTo>
                    <a:pt x="36" y="82"/>
                    <a:pt x="36" y="82"/>
                    <a:pt x="36" y="82"/>
                  </a:cubicBezTo>
                  <a:cubicBezTo>
                    <a:pt x="37" y="83"/>
                    <a:pt x="38" y="84"/>
                    <a:pt x="40" y="84"/>
                  </a:cubicBezTo>
                  <a:cubicBezTo>
                    <a:pt x="42" y="84"/>
                    <a:pt x="43" y="83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6" y="81"/>
                    <a:pt x="47" y="79"/>
                    <a:pt x="47" y="77"/>
                  </a:cubicBezTo>
                  <a:cubicBezTo>
                    <a:pt x="47" y="76"/>
                    <a:pt x="46" y="74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2"/>
                    <a:pt x="42" y="71"/>
                    <a:pt x="40" y="71"/>
                  </a:cubicBezTo>
                  <a:cubicBezTo>
                    <a:pt x="38" y="71"/>
                    <a:pt x="37" y="72"/>
                    <a:pt x="36" y="73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4" y="76"/>
                    <a:pt x="34" y="77"/>
                  </a:cubicBezTo>
                  <a:cubicBezTo>
                    <a:pt x="34" y="79"/>
                    <a:pt x="34" y="81"/>
                    <a:pt x="36" y="82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9" y="76"/>
                  </a:cubicBezTo>
                  <a:cubicBezTo>
                    <a:pt x="39" y="76"/>
                    <a:pt x="40" y="75"/>
                    <a:pt x="40" y="75"/>
                  </a:cubicBezTo>
                  <a:cubicBezTo>
                    <a:pt x="41" y="75"/>
                    <a:pt x="41" y="76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2" y="76"/>
                    <a:pt x="42" y="77"/>
                    <a:pt x="42" y="77"/>
                  </a:cubicBezTo>
                  <a:cubicBezTo>
                    <a:pt x="42" y="78"/>
                    <a:pt x="42" y="78"/>
                    <a:pt x="41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1" y="79"/>
                    <a:pt x="41" y="79"/>
                    <a:pt x="40" y="79"/>
                  </a:cubicBezTo>
                  <a:cubicBezTo>
                    <a:pt x="40" y="79"/>
                    <a:pt x="39" y="79"/>
                    <a:pt x="39" y="79"/>
                  </a:cubicBezTo>
                  <a:cubicBezTo>
                    <a:pt x="38" y="78"/>
                    <a:pt x="38" y="78"/>
                    <a:pt x="38" y="77"/>
                  </a:cubicBezTo>
                  <a:cubicBezTo>
                    <a:pt x="38" y="77"/>
                    <a:pt x="38" y="76"/>
                    <a:pt x="39" y="76"/>
                  </a:cubicBezTo>
                  <a:close/>
                  <a:moveTo>
                    <a:pt x="18" y="65"/>
                  </a:moveTo>
                  <a:cubicBezTo>
                    <a:pt x="18" y="65"/>
                    <a:pt x="18" y="65"/>
                    <a:pt x="18" y="65"/>
                  </a:cubicBezTo>
                  <a:cubicBezTo>
                    <a:pt x="19" y="66"/>
                    <a:pt x="21" y="67"/>
                    <a:pt x="23" y="67"/>
                  </a:cubicBezTo>
                  <a:cubicBezTo>
                    <a:pt x="24" y="67"/>
                    <a:pt x="26" y="66"/>
                    <a:pt x="27" y="65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8" y="64"/>
                    <a:pt x="29" y="62"/>
                    <a:pt x="29" y="60"/>
                  </a:cubicBezTo>
                  <a:cubicBezTo>
                    <a:pt x="29" y="59"/>
                    <a:pt x="28" y="57"/>
                    <a:pt x="2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6" y="54"/>
                    <a:pt x="24" y="54"/>
                    <a:pt x="23" y="54"/>
                  </a:cubicBezTo>
                  <a:cubicBezTo>
                    <a:pt x="21" y="54"/>
                    <a:pt x="19" y="54"/>
                    <a:pt x="18" y="56"/>
                  </a:cubicBezTo>
                  <a:cubicBezTo>
                    <a:pt x="17" y="57"/>
                    <a:pt x="16" y="59"/>
                    <a:pt x="16" y="60"/>
                  </a:cubicBezTo>
                  <a:cubicBezTo>
                    <a:pt x="16" y="62"/>
                    <a:pt x="17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lose/>
                  <a:moveTo>
                    <a:pt x="21" y="59"/>
                  </a:move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8"/>
                    <a:pt x="23" y="58"/>
                  </a:cubicBezTo>
                  <a:cubicBezTo>
                    <a:pt x="23" y="58"/>
                    <a:pt x="24" y="59"/>
                    <a:pt x="24" y="59"/>
                  </a:cubicBezTo>
                  <a:cubicBezTo>
                    <a:pt x="24" y="59"/>
                    <a:pt x="25" y="60"/>
                    <a:pt x="25" y="60"/>
                  </a:cubicBezTo>
                  <a:cubicBezTo>
                    <a:pt x="25" y="61"/>
                    <a:pt x="24" y="61"/>
                    <a:pt x="24" y="62"/>
                  </a:cubicBezTo>
                  <a:cubicBezTo>
                    <a:pt x="24" y="62"/>
                    <a:pt x="23" y="62"/>
                    <a:pt x="23" y="62"/>
                  </a:cubicBezTo>
                  <a:cubicBezTo>
                    <a:pt x="22" y="62"/>
                    <a:pt x="22" y="62"/>
                    <a:pt x="21" y="62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1" y="61"/>
                    <a:pt x="21" y="61"/>
                    <a:pt x="21" y="60"/>
                  </a:cubicBezTo>
                  <a:cubicBezTo>
                    <a:pt x="21" y="60"/>
                    <a:pt x="21" y="59"/>
                    <a:pt x="21" y="59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3"/>
                    <a:pt x="21" y="84"/>
                    <a:pt x="23" y="84"/>
                  </a:cubicBezTo>
                  <a:cubicBezTo>
                    <a:pt x="24" y="84"/>
                    <a:pt x="26" y="83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8" y="81"/>
                    <a:pt x="29" y="79"/>
                    <a:pt x="29" y="77"/>
                  </a:cubicBezTo>
                  <a:cubicBezTo>
                    <a:pt x="29" y="76"/>
                    <a:pt x="28" y="74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2"/>
                    <a:pt x="24" y="71"/>
                    <a:pt x="23" y="71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17" y="74"/>
                    <a:pt x="16" y="76"/>
                    <a:pt x="16" y="77"/>
                  </a:cubicBezTo>
                  <a:cubicBezTo>
                    <a:pt x="16" y="79"/>
                    <a:pt x="17" y="81"/>
                    <a:pt x="18" y="82"/>
                  </a:cubicBezTo>
                  <a:close/>
                  <a:moveTo>
                    <a:pt x="21" y="76"/>
                  </a:move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5"/>
                    <a:pt x="23" y="75"/>
                  </a:cubicBezTo>
                  <a:cubicBezTo>
                    <a:pt x="23" y="75"/>
                    <a:pt x="24" y="76"/>
                    <a:pt x="24" y="76"/>
                  </a:cubicBezTo>
                  <a:cubicBezTo>
                    <a:pt x="24" y="76"/>
                    <a:pt x="25" y="77"/>
                    <a:pt x="25" y="77"/>
                  </a:cubicBezTo>
                  <a:cubicBezTo>
                    <a:pt x="25" y="78"/>
                    <a:pt x="24" y="78"/>
                    <a:pt x="24" y="79"/>
                  </a:cubicBezTo>
                  <a:cubicBezTo>
                    <a:pt x="24" y="79"/>
                    <a:pt x="23" y="79"/>
                    <a:pt x="23" y="79"/>
                  </a:cubicBezTo>
                  <a:cubicBezTo>
                    <a:pt x="22" y="79"/>
                    <a:pt x="22" y="79"/>
                    <a:pt x="21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78"/>
                    <a:pt x="21" y="78"/>
                    <a:pt x="21" y="77"/>
                  </a:cubicBezTo>
                  <a:cubicBezTo>
                    <a:pt x="21" y="77"/>
                    <a:pt x="21" y="76"/>
                    <a:pt x="21" y="76"/>
                  </a:cubicBezTo>
                  <a:close/>
                  <a:moveTo>
                    <a:pt x="53" y="65"/>
                  </a:moveTo>
                  <a:cubicBezTo>
                    <a:pt x="53" y="65"/>
                    <a:pt x="53" y="65"/>
                    <a:pt x="53" y="65"/>
                  </a:cubicBezTo>
                  <a:cubicBezTo>
                    <a:pt x="54" y="66"/>
                    <a:pt x="56" y="67"/>
                    <a:pt x="58" y="67"/>
                  </a:cubicBezTo>
                  <a:cubicBezTo>
                    <a:pt x="59" y="67"/>
                    <a:pt x="61" y="66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3" y="64"/>
                    <a:pt x="64" y="62"/>
                    <a:pt x="64" y="60"/>
                  </a:cubicBezTo>
                  <a:cubicBezTo>
                    <a:pt x="64" y="59"/>
                    <a:pt x="63" y="57"/>
                    <a:pt x="62" y="56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61" y="54"/>
                    <a:pt x="59" y="54"/>
                    <a:pt x="58" y="54"/>
                  </a:cubicBezTo>
                  <a:cubicBezTo>
                    <a:pt x="56" y="54"/>
                    <a:pt x="54" y="54"/>
                    <a:pt x="53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2" y="57"/>
                    <a:pt x="51" y="59"/>
                    <a:pt x="51" y="60"/>
                  </a:cubicBezTo>
                  <a:cubicBezTo>
                    <a:pt x="51" y="62"/>
                    <a:pt x="52" y="64"/>
                    <a:pt x="53" y="65"/>
                  </a:cubicBezTo>
                  <a:cubicBezTo>
                    <a:pt x="53" y="65"/>
                    <a:pt x="53" y="65"/>
                    <a:pt x="53" y="65"/>
                  </a:cubicBezTo>
                  <a:close/>
                  <a:moveTo>
                    <a:pt x="56" y="59"/>
                  </a:moveTo>
                  <a:cubicBezTo>
                    <a:pt x="56" y="59"/>
                    <a:pt x="56" y="59"/>
                    <a:pt x="56" y="59"/>
                  </a:cubicBezTo>
                  <a:cubicBezTo>
                    <a:pt x="57" y="59"/>
                    <a:pt x="57" y="58"/>
                    <a:pt x="58" y="58"/>
                  </a:cubicBezTo>
                  <a:cubicBezTo>
                    <a:pt x="58" y="58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59" y="61"/>
                    <a:pt x="59" y="61"/>
                    <a:pt x="59" y="62"/>
                  </a:cubicBezTo>
                  <a:cubicBezTo>
                    <a:pt x="59" y="62"/>
                    <a:pt x="58" y="62"/>
                    <a:pt x="58" y="62"/>
                  </a:cubicBezTo>
                  <a:cubicBezTo>
                    <a:pt x="57" y="62"/>
                    <a:pt x="57" y="62"/>
                    <a:pt x="56" y="62"/>
                  </a:cubicBezTo>
                  <a:cubicBezTo>
                    <a:pt x="56" y="61"/>
                    <a:pt x="56" y="61"/>
                    <a:pt x="56" y="60"/>
                  </a:cubicBezTo>
                  <a:cubicBezTo>
                    <a:pt x="56" y="60"/>
                    <a:pt x="56" y="59"/>
                    <a:pt x="56" y="59"/>
                  </a:cubicBezTo>
                  <a:close/>
                  <a:moveTo>
                    <a:pt x="53" y="82"/>
                  </a:moveTo>
                  <a:cubicBezTo>
                    <a:pt x="53" y="82"/>
                    <a:pt x="53" y="82"/>
                    <a:pt x="53" y="82"/>
                  </a:cubicBezTo>
                  <a:cubicBezTo>
                    <a:pt x="54" y="83"/>
                    <a:pt x="56" y="84"/>
                    <a:pt x="58" y="84"/>
                  </a:cubicBezTo>
                  <a:cubicBezTo>
                    <a:pt x="59" y="84"/>
                    <a:pt x="61" y="83"/>
                    <a:pt x="62" y="82"/>
                  </a:cubicBezTo>
                  <a:cubicBezTo>
                    <a:pt x="62" y="82"/>
                    <a:pt x="62" y="82"/>
                    <a:pt x="62" y="82"/>
                  </a:cubicBezTo>
                  <a:cubicBezTo>
                    <a:pt x="63" y="81"/>
                    <a:pt x="64" y="79"/>
                    <a:pt x="64" y="77"/>
                  </a:cubicBezTo>
                  <a:cubicBezTo>
                    <a:pt x="64" y="76"/>
                    <a:pt x="63" y="74"/>
                    <a:pt x="62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1" y="72"/>
                    <a:pt x="59" y="71"/>
                    <a:pt x="58" y="71"/>
                  </a:cubicBezTo>
                  <a:cubicBezTo>
                    <a:pt x="56" y="71"/>
                    <a:pt x="54" y="72"/>
                    <a:pt x="53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2" y="74"/>
                    <a:pt x="51" y="76"/>
                    <a:pt x="51" y="77"/>
                  </a:cubicBezTo>
                  <a:cubicBezTo>
                    <a:pt x="51" y="79"/>
                    <a:pt x="52" y="81"/>
                    <a:pt x="53" y="82"/>
                  </a:cubicBezTo>
                  <a:cubicBezTo>
                    <a:pt x="53" y="82"/>
                    <a:pt x="53" y="82"/>
                    <a:pt x="53" y="82"/>
                  </a:cubicBezTo>
                  <a:close/>
                  <a:moveTo>
                    <a:pt x="56" y="76"/>
                  </a:moveTo>
                  <a:cubicBezTo>
                    <a:pt x="56" y="76"/>
                    <a:pt x="56" y="76"/>
                    <a:pt x="56" y="76"/>
                  </a:cubicBezTo>
                  <a:cubicBezTo>
                    <a:pt x="57" y="76"/>
                    <a:pt x="57" y="75"/>
                    <a:pt x="58" y="75"/>
                  </a:cubicBezTo>
                  <a:cubicBezTo>
                    <a:pt x="58" y="75"/>
                    <a:pt x="59" y="76"/>
                    <a:pt x="59" y="76"/>
                  </a:cubicBezTo>
                  <a:cubicBezTo>
                    <a:pt x="59" y="76"/>
                    <a:pt x="59" y="77"/>
                    <a:pt x="59" y="77"/>
                  </a:cubicBezTo>
                  <a:cubicBezTo>
                    <a:pt x="59" y="78"/>
                    <a:pt x="59" y="78"/>
                    <a:pt x="59" y="79"/>
                  </a:cubicBezTo>
                  <a:cubicBezTo>
                    <a:pt x="59" y="79"/>
                    <a:pt x="58" y="79"/>
                    <a:pt x="58" y="79"/>
                  </a:cubicBezTo>
                  <a:cubicBezTo>
                    <a:pt x="57" y="79"/>
                    <a:pt x="57" y="79"/>
                    <a:pt x="56" y="79"/>
                  </a:cubicBezTo>
                  <a:cubicBezTo>
                    <a:pt x="56" y="78"/>
                    <a:pt x="56" y="78"/>
                    <a:pt x="56" y="77"/>
                  </a:cubicBezTo>
                  <a:cubicBezTo>
                    <a:pt x="56" y="77"/>
                    <a:pt x="56" y="76"/>
                    <a:pt x="56" y="76"/>
                  </a:cubicBezTo>
                  <a:close/>
                  <a:moveTo>
                    <a:pt x="36" y="65"/>
                  </a:moveTo>
                  <a:cubicBezTo>
                    <a:pt x="36" y="65"/>
                    <a:pt x="36" y="65"/>
                    <a:pt x="36" y="65"/>
                  </a:cubicBezTo>
                  <a:cubicBezTo>
                    <a:pt x="37" y="66"/>
                    <a:pt x="38" y="67"/>
                    <a:pt x="40" y="67"/>
                  </a:cubicBezTo>
                  <a:cubicBezTo>
                    <a:pt x="42" y="67"/>
                    <a:pt x="43" y="66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6" y="64"/>
                    <a:pt x="47" y="62"/>
                    <a:pt x="47" y="60"/>
                  </a:cubicBezTo>
                  <a:cubicBezTo>
                    <a:pt x="47" y="59"/>
                    <a:pt x="46" y="57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3" y="54"/>
                    <a:pt x="42" y="54"/>
                    <a:pt x="40" y="54"/>
                  </a:cubicBezTo>
                  <a:cubicBezTo>
                    <a:pt x="38" y="54"/>
                    <a:pt x="37" y="54"/>
                    <a:pt x="36" y="56"/>
                  </a:cubicBezTo>
                  <a:cubicBezTo>
                    <a:pt x="34" y="57"/>
                    <a:pt x="34" y="59"/>
                    <a:pt x="34" y="60"/>
                  </a:cubicBezTo>
                  <a:cubicBezTo>
                    <a:pt x="34" y="62"/>
                    <a:pt x="34" y="64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lose/>
                  <a:moveTo>
                    <a:pt x="39" y="59"/>
                  </a:moveTo>
                  <a:cubicBezTo>
                    <a:pt x="39" y="59"/>
                    <a:pt x="39" y="59"/>
                    <a:pt x="39" y="59"/>
                  </a:cubicBezTo>
                  <a:cubicBezTo>
                    <a:pt x="39" y="59"/>
                    <a:pt x="40" y="58"/>
                    <a:pt x="40" y="58"/>
                  </a:cubicBezTo>
                  <a:cubicBezTo>
                    <a:pt x="41" y="58"/>
                    <a:pt x="41" y="59"/>
                    <a:pt x="41" y="59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42" y="59"/>
                    <a:pt x="42" y="60"/>
                    <a:pt x="42" y="60"/>
                  </a:cubicBezTo>
                  <a:cubicBezTo>
                    <a:pt x="42" y="61"/>
                    <a:pt x="42" y="61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2"/>
                    <a:pt x="41" y="62"/>
                    <a:pt x="40" y="62"/>
                  </a:cubicBezTo>
                  <a:cubicBezTo>
                    <a:pt x="40" y="62"/>
                    <a:pt x="39" y="62"/>
                    <a:pt x="39" y="62"/>
                  </a:cubicBezTo>
                  <a:cubicBezTo>
                    <a:pt x="38" y="61"/>
                    <a:pt x="38" y="61"/>
                    <a:pt x="38" y="60"/>
                  </a:cubicBezTo>
                  <a:cubicBezTo>
                    <a:pt x="38" y="60"/>
                    <a:pt x="38" y="59"/>
                    <a:pt x="39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sp>
          <p:nvSpPr>
            <p:cNvPr id="31" name="Freeform 26"/>
            <p:cNvSpPr>
              <a:spLocks noEditPoints="1"/>
            </p:cNvSpPr>
            <p:nvPr/>
          </p:nvSpPr>
          <p:spPr bwMode="auto">
            <a:xfrm>
              <a:off x="6644245" y="3794644"/>
              <a:ext cx="379144" cy="381040"/>
            </a:xfrm>
            <a:custGeom>
              <a:avLst/>
              <a:gdLst>
                <a:gd name="T0" fmla="*/ 83 w 106"/>
                <a:gd name="T1" fmla="*/ 53 h 106"/>
                <a:gd name="T2" fmla="*/ 104 w 106"/>
                <a:gd name="T3" fmla="*/ 22 h 106"/>
                <a:gd name="T4" fmla="*/ 72 w 106"/>
                <a:gd name="T5" fmla="*/ 4 h 106"/>
                <a:gd name="T6" fmla="*/ 31 w 106"/>
                <a:gd name="T7" fmla="*/ 2 h 106"/>
                <a:gd name="T8" fmla="*/ 2 w 106"/>
                <a:gd name="T9" fmla="*/ 26 h 106"/>
                <a:gd name="T10" fmla="*/ 23 w 106"/>
                <a:gd name="T11" fmla="*/ 53 h 106"/>
                <a:gd name="T12" fmla="*/ 1 w 106"/>
                <a:gd name="T13" fmla="*/ 77 h 106"/>
                <a:gd name="T14" fmla="*/ 5 w 106"/>
                <a:gd name="T15" fmla="*/ 105 h 106"/>
                <a:gd name="T16" fmla="*/ 32 w 106"/>
                <a:gd name="T17" fmla="*/ 104 h 106"/>
                <a:gd name="T18" fmla="*/ 74 w 106"/>
                <a:gd name="T19" fmla="*/ 104 h 106"/>
                <a:gd name="T20" fmla="*/ 80 w 106"/>
                <a:gd name="T21" fmla="*/ 104 h 106"/>
                <a:gd name="T22" fmla="*/ 104 w 106"/>
                <a:gd name="T23" fmla="*/ 75 h 106"/>
                <a:gd name="T24" fmla="*/ 77 w 106"/>
                <a:gd name="T25" fmla="*/ 9 h 106"/>
                <a:gd name="T26" fmla="*/ 96 w 106"/>
                <a:gd name="T27" fmla="*/ 24 h 106"/>
                <a:gd name="T28" fmla="*/ 90 w 106"/>
                <a:gd name="T29" fmla="*/ 36 h 106"/>
                <a:gd name="T30" fmla="*/ 85 w 106"/>
                <a:gd name="T31" fmla="*/ 31 h 106"/>
                <a:gd name="T32" fmla="*/ 85 w 106"/>
                <a:gd name="T33" fmla="*/ 31 h 106"/>
                <a:gd name="T34" fmla="*/ 75 w 106"/>
                <a:gd name="T35" fmla="*/ 21 h 106"/>
                <a:gd name="T36" fmla="*/ 75 w 106"/>
                <a:gd name="T37" fmla="*/ 21 h 106"/>
                <a:gd name="T38" fmla="*/ 75 w 106"/>
                <a:gd name="T39" fmla="*/ 21 h 106"/>
                <a:gd name="T40" fmla="*/ 75 w 106"/>
                <a:gd name="T41" fmla="*/ 20 h 106"/>
                <a:gd name="T42" fmla="*/ 77 w 106"/>
                <a:gd name="T43" fmla="*/ 9 h 106"/>
                <a:gd name="T44" fmla="*/ 80 w 106"/>
                <a:gd name="T45" fmla="*/ 33 h 106"/>
                <a:gd name="T46" fmla="*/ 15 w 106"/>
                <a:gd name="T47" fmla="*/ 84 h 106"/>
                <a:gd name="T48" fmla="*/ 80 w 106"/>
                <a:gd name="T49" fmla="*/ 33 h 106"/>
                <a:gd name="T50" fmla="*/ 10 w 106"/>
                <a:gd name="T51" fmla="*/ 29 h 106"/>
                <a:gd name="T52" fmla="*/ 32 w 106"/>
                <a:gd name="T53" fmla="*/ 14 h 106"/>
                <a:gd name="T54" fmla="*/ 25 w 106"/>
                <a:gd name="T55" fmla="*/ 24 h 106"/>
                <a:gd name="T56" fmla="*/ 35 w 106"/>
                <a:gd name="T57" fmla="*/ 17 h 106"/>
                <a:gd name="T58" fmla="*/ 37 w 106"/>
                <a:gd name="T59" fmla="*/ 26 h 106"/>
                <a:gd name="T60" fmla="*/ 41 w 106"/>
                <a:gd name="T61" fmla="*/ 29 h 106"/>
                <a:gd name="T62" fmla="*/ 47 w 106"/>
                <a:gd name="T63" fmla="*/ 29 h 106"/>
                <a:gd name="T64" fmla="*/ 10 w 106"/>
                <a:gd name="T65" fmla="*/ 29 h 106"/>
                <a:gd name="T66" fmla="*/ 67 w 106"/>
                <a:gd name="T67" fmla="*/ 19 h 106"/>
                <a:gd name="T68" fmla="*/ 12 w 106"/>
                <a:gd name="T69" fmla="*/ 80 h 106"/>
                <a:gd name="T70" fmla="*/ 67 w 106"/>
                <a:gd name="T71" fmla="*/ 19 h 106"/>
                <a:gd name="T72" fmla="*/ 8 w 106"/>
                <a:gd name="T73" fmla="*/ 98 h 106"/>
                <a:gd name="T74" fmla="*/ 22 w 106"/>
                <a:gd name="T75" fmla="*/ 98 h 106"/>
                <a:gd name="T76" fmla="*/ 28 w 106"/>
                <a:gd name="T77" fmla="*/ 97 h 106"/>
                <a:gd name="T78" fmla="*/ 25 w 106"/>
                <a:gd name="T79" fmla="*/ 94 h 106"/>
                <a:gd name="T80" fmla="*/ 86 w 106"/>
                <a:gd name="T81" fmla="*/ 39 h 106"/>
                <a:gd name="T82" fmla="*/ 77 w 106"/>
                <a:gd name="T83" fmla="*/ 96 h 106"/>
                <a:gd name="T84" fmla="*/ 59 w 106"/>
                <a:gd name="T85" fmla="*/ 77 h 106"/>
                <a:gd name="T86" fmla="*/ 81 w 106"/>
                <a:gd name="T87" fmla="*/ 62 h 106"/>
                <a:gd name="T88" fmla="*/ 77 w 106"/>
                <a:gd name="T89" fmla="*/ 69 h 106"/>
                <a:gd name="T90" fmla="*/ 84 w 106"/>
                <a:gd name="T91" fmla="*/ 66 h 106"/>
                <a:gd name="T92" fmla="*/ 83 w 106"/>
                <a:gd name="T93" fmla="*/ 78 h 106"/>
                <a:gd name="T94" fmla="*/ 86 w 106"/>
                <a:gd name="T95" fmla="*/ 81 h 106"/>
                <a:gd name="T96" fmla="*/ 96 w 106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6" h="106">
                  <a:moveTo>
                    <a:pt x="104" y="75"/>
                  </a:moveTo>
                  <a:cubicBezTo>
                    <a:pt x="83" y="53"/>
                    <a:pt x="83" y="53"/>
                    <a:pt x="83" y="5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1"/>
                    <a:pt x="106" y="27"/>
                    <a:pt x="104" y="22"/>
                  </a:cubicBezTo>
                  <a:cubicBezTo>
                    <a:pt x="102" y="17"/>
                    <a:pt x="92" y="9"/>
                    <a:pt x="87" y="4"/>
                  </a:cubicBezTo>
                  <a:cubicBezTo>
                    <a:pt x="83" y="0"/>
                    <a:pt x="76" y="0"/>
                    <a:pt x="72" y="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1"/>
                    <a:pt x="27" y="1"/>
                    <a:pt x="26" y="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8"/>
                    <a:pt x="0" y="30"/>
                    <a:pt x="2" y="31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5"/>
                    <a:pt x="1" y="76"/>
                    <a:pt x="1" y="77"/>
                  </a:cubicBezTo>
                  <a:cubicBezTo>
                    <a:pt x="1" y="85"/>
                    <a:pt x="1" y="93"/>
                    <a:pt x="1" y="101"/>
                  </a:cubicBezTo>
                  <a:cubicBezTo>
                    <a:pt x="1" y="103"/>
                    <a:pt x="2" y="105"/>
                    <a:pt x="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30" y="105"/>
                    <a:pt x="31" y="105"/>
                    <a:pt x="32" y="104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6" y="106"/>
                    <a:pt x="78" y="106"/>
                    <a:pt x="80" y="10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5" y="79"/>
                    <a:pt x="105" y="76"/>
                    <a:pt x="104" y="75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8" y="8"/>
                    <a:pt x="80" y="8"/>
                    <a:pt x="82" y="9"/>
                  </a:cubicBezTo>
                  <a:cubicBezTo>
                    <a:pt x="87" y="14"/>
                    <a:pt x="92" y="19"/>
                    <a:pt x="96" y="24"/>
                  </a:cubicBezTo>
                  <a:cubicBezTo>
                    <a:pt x="98" y="26"/>
                    <a:pt x="98" y="28"/>
                    <a:pt x="96" y="29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33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61" y="52"/>
                    <a:pt x="42" y="72"/>
                    <a:pt x="22" y="9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6" y="28"/>
                    <a:pt x="78" y="30"/>
                    <a:pt x="80" y="33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1"/>
                    <a:pt x="25" y="23"/>
                    <a:pt x="25" y="24"/>
                  </a:cubicBezTo>
                  <a:cubicBezTo>
                    <a:pt x="26" y="24"/>
                    <a:pt x="28" y="24"/>
                    <a:pt x="29" y="24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7"/>
                    <a:pt x="36" y="28"/>
                    <a:pt x="37" y="29"/>
                  </a:cubicBezTo>
                  <a:cubicBezTo>
                    <a:pt x="38" y="30"/>
                    <a:pt x="40" y="30"/>
                    <a:pt x="41" y="29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67" y="19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8" y="98"/>
                  </a:moveTo>
                  <a:cubicBezTo>
                    <a:pt x="8" y="98"/>
                    <a:pt x="8" y="98"/>
                    <a:pt x="8" y="9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8" y="98"/>
                    <a:pt x="8" y="98"/>
                    <a:pt x="8" y="98"/>
                  </a:cubicBezTo>
                  <a:close/>
                  <a:moveTo>
                    <a:pt x="28" y="97"/>
                  </a:moveTo>
                  <a:cubicBezTo>
                    <a:pt x="28" y="97"/>
                    <a:pt x="28" y="97"/>
                    <a:pt x="28" y="9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5" y="75"/>
                    <a:pt x="64" y="55"/>
                    <a:pt x="84" y="36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28" y="97"/>
                    <a:pt x="28" y="97"/>
                    <a:pt x="28" y="97"/>
                  </a:cubicBezTo>
                  <a:close/>
                  <a:moveTo>
                    <a:pt x="77" y="96"/>
                  </a:moveTo>
                  <a:cubicBezTo>
                    <a:pt x="77" y="96"/>
                    <a:pt x="77" y="96"/>
                    <a:pt x="77" y="96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7"/>
                    <a:pt x="77" y="68"/>
                    <a:pt x="77" y="69"/>
                  </a:cubicBezTo>
                  <a:cubicBezTo>
                    <a:pt x="78" y="70"/>
                    <a:pt x="80" y="70"/>
                    <a:pt x="81" y="69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80"/>
                    <a:pt x="83" y="81"/>
                  </a:cubicBezTo>
                  <a:cubicBezTo>
                    <a:pt x="84" y="82"/>
                    <a:pt x="85" y="82"/>
                    <a:pt x="86" y="81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77" y="96"/>
                    <a:pt x="77" y="96"/>
                    <a:pt x="77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200"/>
              <a:endParaRPr lang="zh-CN" altLang="en-US" sz="2400">
                <a:solidFill>
                  <a:srgbClr val="333333"/>
                </a:solidFill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</p:grpSp>
      <p:cxnSp>
        <p:nvCxnSpPr>
          <p:cNvPr id="33" name="直接连接符 32"/>
          <p:cNvCxnSpPr/>
          <p:nvPr/>
        </p:nvCxnSpPr>
        <p:spPr>
          <a:xfrm flipV="1">
            <a:off x="2406920" y="4859822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5358187" y="4859822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V="1">
            <a:off x="8324907" y="4859822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V="1">
            <a:off x="3882552" y="2616846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6818792" y="2616846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9775352" y="2616846"/>
            <a:ext cx="0" cy="489285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90429" y="5349107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5" name="矩形 44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4057884" y="5349107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6" name="矩形 45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6947189" y="5349107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7" name="矩形 46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2300940" y="1449902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8" name="矩形 47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5468395" y="1449902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49" name="矩形 48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357700" y="1449902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3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8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3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六、论文总结</a:t>
            </a:r>
            <a:endParaRPr lang="zh-CN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 bwMode="auto">
          <a:xfrm>
            <a:off x="2427288" y="1217613"/>
            <a:ext cx="8993187" cy="1614169"/>
            <a:chOff x="2288543" y="1302459"/>
            <a:chExt cx="8993277" cy="1613759"/>
          </a:xfrm>
        </p:grpSpPr>
        <p:sp>
          <p:nvSpPr>
            <p:cNvPr id="9" name="文本框 8"/>
            <p:cNvSpPr txBox="1"/>
            <p:nvPr/>
          </p:nvSpPr>
          <p:spPr>
            <a:xfrm>
              <a:off x="2288543" y="1302459"/>
              <a:ext cx="2425724" cy="46184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dirty="0">
                  <a:solidFill>
                    <a:srgbClr val="157E9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标题文字添加</a:t>
              </a:r>
              <a:endParaRPr lang="zh-CN" altLang="en-US" sz="24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2404431" y="1783349"/>
              <a:ext cx="1779606" cy="0"/>
            </a:xfrm>
            <a:prstGeom prst="line">
              <a:avLst/>
            </a:prstGeom>
            <a:ln>
              <a:solidFill>
                <a:srgbClr val="0072A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2288543" y="1813504"/>
              <a:ext cx="8993277" cy="110271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lnSpc>
                  <a:spcPts val="2000"/>
                </a:lnSpc>
                <a:defRPr/>
              </a:pP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842963" y="1328738"/>
            <a:ext cx="1438275" cy="1439862"/>
            <a:chOff x="842949" y="1328467"/>
            <a:chExt cx="1438389" cy="1439863"/>
          </a:xfrm>
        </p:grpSpPr>
        <p:sp>
          <p:nvSpPr>
            <p:cNvPr id="13" name="矩形 12"/>
            <p:cNvSpPr/>
            <p:nvPr/>
          </p:nvSpPr>
          <p:spPr>
            <a:xfrm>
              <a:off x="842949" y="1328467"/>
              <a:ext cx="1438389" cy="1439863"/>
            </a:xfrm>
            <a:prstGeom prst="rect">
              <a:avLst/>
            </a:prstGeom>
            <a:noFill/>
            <a:ln w="38100"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4" name="Freeform 74"/>
            <p:cNvSpPr>
              <a:spLocks noEditPoints="1"/>
            </p:cNvSpPr>
            <p:nvPr/>
          </p:nvSpPr>
          <p:spPr bwMode="auto">
            <a:xfrm>
              <a:off x="1185945" y="1799072"/>
              <a:ext cx="752396" cy="491951"/>
            </a:xfrm>
            <a:custGeom>
              <a:avLst/>
              <a:gdLst>
                <a:gd name="T0" fmla="*/ 2147483647 w 99"/>
                <a:gd name="T1" fmla="*/ 2147483647 h 65"/>
                <a:gd name="T2" fmla="*/ 2147483647 w 99"/>
                <a:gd name="T3" fmla="*/ 2147483647 h 65"/>
                <a:gd name="T4" fmla="*/ 2147483647 w 99"/>
                <a:gd name="T5" fmla="*/ 2147483647 h 65"/>
                <a:gd name="T6" fmla="*/ 2147483647 w 99"/>
                <a:gd name="T7" fmla="*/ 2147483647 h 65"/>
                <a:gd name="T8" fmla="*/ 2147483647 w 99"/>
                <a:gd name="T9" fmla="*/ 2147483647 h 65"/>
                <a:gd name="T10" fmla="*/ 2147483647 w 99"/>
                <a:gd name="T11" fmla="*/ 2147483647 h 65"/>
                <a:gd name="T12" fmla="*/ 2147483647 w 99"/>
                <a:gd name="T13" fmla="*/ 2147483647 h 65"/>
                <a:gd name="T14" fmla="*/ 2147483647 w 99"/>
                <a:gd name="T15" fmla="*/ 2147483647 h 65"/>
                <a:gd name="T16" fmla="*/ 2147483647 w 99"/>
                <a:gd name="T17" fmla="*/ 2147483647 h 65"/>
                <a:gd name="T18" fmla="*/ 2147483647 w 99"/>
                <a:gd name="T19" fmla="*/ 2147483647 h 65"/>
                <a:gd name="T20" fmla="*/ 2147483647 w 99"/>
                <a:gd name="T21" fmla="*/ 2147483647 h 65"/>
                <a:gd name="T22" fmla="*/ 2147483647 w 99"/>
                <a:gd name="T23" fmla="*/ 2147483647 h 65"/>
                <a:gd name="T24" fmla="*/ 2147483647 w 99"/>
                <a:gd name="T25" fmla="*/ 2147483647 h 65"/>
                <a:gd name="T26" fmla="*/ 2147483647 w 99"/>
                <a:gd name="T27" fmla="*/ 2147483647 h 65"/>
                <a:gd name="T28" fmla="*/ 2147483647 w 99"/>
                <a:gd name="T29" fmla="*/ 2147483647 h 65"/>
                <a:gd name="T30" fmla="*/ 2147483647 w 99"/>
                <a:gd name="T31" fmla="*/ 2147483647 h 65"/>
                <a:gd name="T32" fmla="*/ 2147483647 w 99"/>
                <a:gd name="T33" fmla="*/ 2147483647 h 65"/>
                <a:gd name="T34" fmla="*/ 2147483647 w 99"/>
                <a:gd name="T35" fmla="*/ 0 h 65"/>
                <a:gd name="T36" fmla="*/ 2147483647 w 99"/>
                <a:gd name="T37" fmla="*/ 2147483647 h 65"/>
                <a:gd name="T38" fmla="*/ 2147483647 w 99"/>
                <a:gd name="T39" fmla="*/ 2147483647 h 65"/>
                <a:gd name="T40" fmla="*/ 2147483647 w 99"/>
                <a:gd name="T41" fmla="*/ 2147483647 h 65"/>
                <a:gd name="T42" fmla="*/ 0 w 99"/>
                <a:gd name="T43" fmla="*/ 2147483647 h 65"/>
                <a:gd name="T44" fmla="*/ 2147483647 w 99"/>
                <a:gd name="T45" fmla="*/ 2147483647 h 65"/>
                <a:gd name="T46" fmla="*/ 2147483647 w 99"/>
                <a:gd name="T47" fmla="*/ 2147483647 h 65"/>
                <a:gd name="T48" fmla="*/ 2147483647 w 99"/>
                <a:gd name="T49" fmla="*/ 2147483647 h 65"/>
                <a:gd name="T50" fmla="*/ 2147483647 w 99"/>
                <a:gd name="T51" fmla="*/ 2147483647 h 65"/>
                <a:gd name="T52" fmla="*/ 2147483647 w 99"/>
                <a:gd name="T53" fmla="*/ 2147483647 h 65"/>
                <a:gd name="T54" fmla="*/ 2147483647 w 99"/>
                <a:gd name="T55" fmla="*/ 2147483647 h 65"/>
                <a:gd name="T56" fmla="*/ 2147483647 w 99"/>
                <a:gd name="T57" fmla="*/ 2147483647 h 65"/>
                <a:gd name="T58" fmla="*/ 2147483647 w 99"/>
                <a:gd name="T59" fmla="*/ 2147483647 h 65"/>
                <a:gd name="T60" fmla="*/ 2147483647 w 99"/>
                <a:gd name="T61" fmla="*/ 2147483647 h 65"/>
                <a:gd name="T62" fmla="*/ 2147483647 w 99"/>
                <a:gd name="T63" fmla="*/ 2147483647 h 65"/>
                <a:gd name="T64" fmla="*/ 2147483647 w 99"/>
                <a:gd name="T65" fmla="*/ 2147483647 h 6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99" h="65">
                  <a:moveTo>
                    <a:pt x="18" y="58"/>
                  </a:moveTo>
                  <a:cubicBezTo>
                    <a:pt x="30" y="58"/>
                    <a:pt x="42" y="60"/>
                    <a:pt x="53" y="65"/>
                  </a:cubicBezTo>
                  <a:cubicBezTo>
                    <a:pt x="64" y="60"/>
                    <a:pt x="75" y="57"/>
                    <a:pt x="87" y="57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8"/>
                    <a:pt x="18" y="58"/>
                    <a:pt x="18" y="58"/>
                  </a:cubicBezTo>
                  <a:close/>
                  <a:moveTo>
                    <a:pt x="99" y="8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9" y="36"/>
                    <a:pt x="9" y="37"/>
                  </a:cubicBezTo>
                  <a:cubicBezTo>
                    <a:pt x="9" y="39"/>
                    <a:pt x="7" y="41"/>
                    <a:pt x="5" y="41"/>
                  </a:cubicBezTo>
                  <a:cubicBezTo>
                    <a:pt x="4" y="41"/>
                    <a:pt x="2" y="39"/>
                    <a:pt x="2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4" y="25"/>
                    <a:pt x="4" y="17"/>
                    <a:pt x="4" y="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8" y="42"/>
                  </a:moveTo>
                  <a:cubicBezTo>
                    <a:pt x="6" y="43"/>
                    <a:pt x="5" y="43"/>
                    <a:pt x="3" y="42"/>
                  </a:cubicBezTo>
                  <a:cubicBezTo>
                    <a:pt x="2" y="47"/>
                    <a:pt x="1" y="52"/>
                    <a:pt x="0" y="58"/>
                  </a:cubicBezTo>
                  <a:cubicBezTo>
                    <a:pt x="1" y="58"/>
                    <a:pt x="2" y="58"/>
                    <a:pt x="2" y="58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4" y="59"/>
                    <a:pt x="5" y="59"/>
                    <a:pt x="6" y="59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8" y="59"/>
                    <a:pt x="8" y="5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8"/>
                    <a:pt x="10" y="58"/>
                    <a:pt x="11" y="58"/>
                  </a:cubicBezTo>
                  <a:cubicBezTo>
                    <a:pt x="10" y="52"/>
                    <a:pt x="9" y="47"/>
                    <a:pt x="8" y="42"/>
                  </a:cubicBezTo>
                  <a:close/>
                </a:path>
              </a:pathLst>
            </a:custGeom>
            <a:solidFill>
              <a:srgbClr val="5796A9"/>
            </a:solidFill>
            <a:ln w="9525">
              <a:solidFill>
                <a:srgbClr val="157E9F"/>
              </a:solidFill>
              <a:round/>
            </a:ln>
          </p:spPr>
          <p:txBody>
            <a:bodyPr/>
            <a:lstStyle/>
            <a:p>
              <a:endParaRPr lang="zh-CN" altLang="en-US" dirty="0">
                <a:cs typeface="字魂59号-创粗黑" panose="00000500000000000000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 bwMode="auto">
          <a:xfrm>
            <a:off x="2416175" y="4727575"/>
            <a:ext cx="8993188" cy="1614169"/>
            <a:chOff x="2288543" y="1302459"/>
            <a:chExt cx="8993277" cy="1613758"/>
          </a:xfrm>
        </p:grpSpPr>
        <p:sp>
          <p:nvSpPr>
            <p:cNvPr id="16" name="文本框 15"/>
            <p:cNvSpPr txBox="1"/>
            <p:nvPr/>
          </p:nvSpPr>
          <p:spPr>
            <a:xfrm>
              <a:off x="2288543" y="1302459"/>
              <a:ext cx="2425724" cy="46184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dirty="0">
                  <a:solidFill>
                    <a:srgbClr val="157E9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标题文字添加</a:t>
              </a:r>
              <a:endParaRPr lang="zh-CN" altLang="en-US" sz="24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2404432" y="1783350"/>
              <a:ext cx="1779605" cy="0"/>
            </a:xfrm>
            <a:prstGeom prst="line">
              <a:avLst/>
            </a:prstGeom>
            <a:ln>
              <a:solidFill>
                <a:srgbClr val="0072A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2288543" y="1813504"/>
              <a:ext cx="8993277" cy="11027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lnSpc>
                  <a:spcPts val="2000"/>
                </a:lnSpc>
                <a:defRPr/>
              </a:pP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842963" y="4826000"/>
            <a:ext cx="1438275" cy="1439863"/>
            <a:chOff x="842948" y="4826762"/>
            <a:chExt cx="1438389" cy="1439863"/>
          </a:xfrm>
        </p:grpSpPr>
        <p:sp>
          <p:nvSpPr>
            <p:cNvPr id="20" name="Freeform 283"/>
            <p:cNvSpPr>
              <a:spLocks noEditPoints="1"/>
            </p:cNvSpPr>
            <p:nvPr/>
          </p:nvSpPr>
          <p:spPr bwMode="auto">
            <a:xfrm>
              <a:off x="1151438" y="5134291"/>
              <a:ext cx="651163" cy="824807"/>
            </a:xfrm>
            <a:custGeom>
              <a:avLst/>
              <a:gdLst>
                <a:gd name="T0" fmla="*/ 2147483647 w 95"/>
                <a:gd name="T1" fmla="*/ 0 h 120"/>
                <a:gd name="T2" fmla="*/ 2147483647 w 95"/>
                <a:gd name="T3" fmla="*/ 2147483647 h 120"/>
                <a:gd name="T4" fmla="*/ 2147483647 w 95"/>
                <a:gd name="T5" fmla="*/ 2147483647 h 120"/>
                <a:gd name="T6" fmla="*/ 2147483647 w 95"/>
                <a:gd name="T7" fmla="*/ 2147483647 h 120"/>
                <a:gd name="T8" fmla="*/ 2147483647 w 95"/>
                <a:gd name="T9" fmla="*/ 2147483647 h 120"/>
                <a:gd name="T10" fmla="*/ 0 w 95"/>
                <a:gd name="T11" fmla="*/ 2147483647 h 120"/>
                <a:gd name="T12" fmla="*/ 2147483647 w 95"/>
                <a:gd name="T13" fmla="*/ 2147483647 h 120"/>
                <a:gd name="T14" fmla="*/ 2147483647 w 95"/>
                <a:gd name="T15" fmla="*/ 2147483647 h 120"/>
                <a:gd name="T16" fmla="*/ 2147483647 w 95"/>
                <a:gd name="T17" fmla="*/ 2147483647 h 120"/>
                <a:gd name="T18" fmla="*/ 2147483647 w 95"/>
                <a:gd name="T19" fmla="*/ 2147483647 h 120"/>
                <a:gd name="T20" fmla="*/ 2147483647 w 95"/>
                <a:gd name="T21" fmla="*/ 2147483647 h 120"/>
                <a:gd name="T22" fmla="*/ 2147483647 w 95"/>
                <a:gd name="T23" fmla="*/ 2147483647 h 120"/>
                <a:gd name="T24" fmla="*/ 2147483647 w 95"/>
                <a:gd name="T25" fmla="*/ 2147483647 h 120"/>
                <a:gd name="T26" fmla="*/ 2147483647 w 95"/>
                <a:gd name="T27" fmla="*/ 2147483647 h 120"/>
                <a:gd name="T28" fmla="*/ 2147483647 w 95"/>
                <a:gd name="T29" fmla="*/ 2147483647 h 120"/>
                <a:gd name="T30" fmla="*/ 2147483647 w 95"/>
                <a:gd name="T31" fmla="*/ 2147483647 h 120"/>
                <a:gd name="T32" fmla="*/ 2147483647 w 95"/>
                <a:gd name="T33" fmla="*/ 2147483647 h 120"/>
                <a:gd name="T34" fmla="*/ 2147483647 w 95"/>
                <a:gd name="T35" fmla="*/ 2147483647 h 120"/>
                <a:gd name="T36" fmla="*/ 2147483647 w 95"/>
                <a:gd name="T37" fmla="*/ 2147483647 h 120"/>
                <a:gd name="T38" fmla="*/ 2147483647 w 95"/>
                <a:gd name="T39" fmla="*/ 2147483647 h 120"/>
                <a:gd name="T40" fmla="*/ 2147483647 w 95"/>
                <a:gd name="T41" fmla="*/ 2147483647 h 120"/>
                <a:gd name="T42" fmla="*/ 2147483647 w 95"/>
                <a:gd name="T43" fmla="*/ 2147483647 h 120"/>
                <a:gd name="T44" fmla="*/ 2147483647 w 95"/>
                <a:gd name="T45" fmla="*/ 2147483647 h 120"/>
                <a:gd name="T46" fmla="*/ 2147483647 w 95"/>
                <a:gd name="T47" fmla="*/ 2147483647 h 120"/>
                <a:gd name="T48" fmla="*/ 2147483647 w 95"/>
                <a:gd name="T49" fmla="*/ 2147483647 h 120"/>
                <a:gd name="T50" fmla="*/ 2147483647 w 95"/>
                <a:gd name="T51" fmla="*/ 2147483647 h 120"/>
                <a:gd name="T52" fmla="*/ 2147483647 w 95"/>
                <a:gd name="T53" fmla="*/ 2147483647 h 120"/>
                <a:gd name="T54" fmla="*/ 2147483647 w 95"/>
                <a:gd name="T55" fmla="*/ 2147483647 h 120"/>
                <a:gd name="T56" fmla="*/ 2147483647 w 95"/>
                <a:gd name="T57" fmla="*/ 2147483647 h 120"/>
                <a:gd name="T58" fmla="*/ 2147483647 w 95"/>
                <a:gd name="T59" fmla="*/ 2147483647 h 120"/>
                <a:gd name="T60" fmla="*/ 2147483647 w 95"/>
                <a:gd name="T61" fmla="*/ 0 h 120"/>
                <a:gd name="T62" fmla="*/ 2147483647 w 95"/>
                <a:gd name="T63" fmla="*/ 2147483647 h 120"/>
                <a:gd name="T64" fmla="*/ 2147483647 w 95"/>
                <a:gd name="T65" fmla="*/ 2147483647 h 120"/>
                <a:gd name="T66" fmla="*/ 2147483647 w 95"/>
                <a:gd name="T67" fmla="*/ 2147483647 h 120"/>
                <a:gd name="T68" fmla="*/ 2147483647 w 95"/>
                <a:gd name="T69" fmla="*/ 2147483647 h 120"/>
                <a:gd name="T70" fmla="*/ 2147483647 w 95"/>
                <a:gd name="T71" fmla="*/ 2147483647 h 120"/>
                <a:gd name="T72" fmla="*/ 2147483647 w 95"/>
                <a:gd name="T73" fmla="*/ 2147483647 h 120"/>
                <a:gd name="T74" fmla="*/ 2147483647 w 95"/>
                <a:gd name="T75" fmla="*/ 2147483647 h 120"/>
                <a:gd name="T76" fmla="*/ 2147483647 w 95"/>
                <a:gd name="T77" fmla="*/ 2147483647 h 120"/>
                <a:gd name="T78" fmla="*/ 2147483647 w 95"/>
                <a:gd name="T79" fmla="*/ 2147483647 h 120"/>
                <a:gd name="T80" fmla="*/ 2147483647 w 95"/>
                <a:gd name="T81" fmla="*/ 2147483647 h 120"/>
                <a:gd name="T82" fmla="*/ 2147483647 w 95"/>
                <a:gd name="T83" fmla="*/ 2147483647 h 120"/>
                <a:gd name="T84" fmla="*/ 2147483647 w 95"/>
                <a:gd name="T85" fmla="*/ 2147483647 h 120"/>
                <a:gd name="T86" fmla="*/ 2147483647 w 95"/>
                <a:gd name="T87" fmla="*/ 2147483647 h 120"/>
                <a:gd name="T88" fmla="*/ 2147483647 w 95"/>
                <a:gd name="T89" fmla="*/ 2147483647 h 120"/>
                <a:gd name="T90" fmla="*/ 2147483647 w 95"/>
                <a:gd name="T91" fmla="*/ 2147483647 h 120"/>
                <a:gd name="T92" fmla="*/ 2147483647 w 95"/>
                <a:gd name="T93" fmla="*/ 2147483647 h 120"/>
                <a:gd name="T94" fmla="*/ 2147483647 w 95"/>
                <a:gd name="T95" fmla="*/ 2147483647 h 120"/>
                <a:gd name="T96" fmla="*/ 2147483647 w 95"/>
                <a:gd name="T97" fmla="*/ 2147483647 h 120"/>
                <a:gd name="T98" fmla="*/ 2147483647 w 95"/>
                <a:gd name="T99" fmla="*/ 2147483647 h 120"/>
                <a:gd name="T100" fmla="*/ 2147483647 w 95"/>
                <a:gd name="T101" fmla="*/ 2147483647 h 120"/>
                <a:gd name="T102" fmla="*/ 2147483647 w 95"/>
                <a:gd name="T103" fmla="*/ 2147483647 h 120"/>
                <a:gd name="T104" fmla="*/ 2147483647 w 95"/>
                <a:gd name="T105" fmla="*/ 2147483647 h 120"/>
                <a:gd name="T106" fmla="*/ 2147483647 w 95"/>
                <a:gd name="T107" fmla="*/ 2147483647 h 12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5" h="120">
                  <a:moveTo>
                    <a:pt x="41" y="0"/>
                  </a:moveTo>
                  <a:cubicBezTo>
                    <a:pt x="37" y="0"/>
                    <a:pt x="32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5" y="6"/>
                    <a:pt x="18" y="1"/>
                    <a:pt x="14" y="1"/>
                  </a:cubicBezTo>
                  <a:cubicBezTo>
                    <a:pt x="10" y="1"/>
                    <a:pt x="6" y="4"/>
                    <a:pt x="3" y="8"/>
                  </a:cubicBezTo>
                  <a:cubicBezTo>
                    <a:pt x="1" y="11"/>
                    <a:pt x="0" y="16"/>
                    <a:pt x="0" y="21"/>
                  </a:cubicBezTo>
                  <a:cubicBezTo>
                    <a:pt x="0" y="26"/>
                    <a:pt x="1" y="30"/>
                    <a:pt x="3" y="34"/>
                  </a:cubicBezTo>
                  <a:cubicBezTo>
                    <a:pt x="6" y="38"/>
                    <a:pt x="10" y="40"/>
                    <a:pt x="14" y="40"/>
                  </a:cubicBezTo>
                  <a:cubicBezTo>
                    <a:pt x="18" y="40"/>
                    <a:pt x="27" y="38"/>
                    <a:pt x="31" y="37"/>
                  </a:cubicBezTo>
                  <a:cubicBezTo>
                    <a:pt x="34" y="40"/>
                    <a:pt x="38" y="41"/>
                    <a:pt x="41" y="41"/>
                  </a:cubicBezTo>
                  <a:cubicBezTo>
                    <a:pt x="42" y="41"/>
                    <a:pt x="43" y="41"/>
                    <a:pt x="43" y="41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68" y="58"/>
                    <a:pt x="68" y="58"/>
                    <a:pt x="68" y="58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82" y="84"/>
                    <a:pt x="82" y="84"/>
                    <a:pt x="82" y="84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2" y="78"/>
                    <a:pt x="92" y="78"/>
                    <a:pt x="92" y="7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3" y="37"/>
                    <a:pt x="76" y="38"/>
                    <a:pt x="79" y="38"/>
                  </a:cubicBezTo>
                  <a:cubicBezTo>
                    <a:pt x="86" y="38"/>
                    <a:pt x="91" y="33"/>
                    <a:pt x="91" y="26"/>
                  </a:cubicBezTo>
                  <a:cubicBezTo>
                    <a:pt x="91" y="19"/>
                    <a:pt x="86" y="14"/>
                    <a:pt x="79" y="14"/>
                  </a:cubicBezTo>
                  <a:cubicBezTo>
                    <a:pt x="76" y="14"/>
                    <a:pt x="73" y="15"/>
                    <a:pt x="71" y="18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6" y="1"/>
                    <a:pt x="44" y="0"/>
                    <a:pt x="41" y="0"/>
                  </a:cubicBezTo>
                  <a:close/>
                  <a:moveTo>
                    <a:pt x="65" y="43"/>
                  </a:moveTo>
                  <a:cubicBezTo>
                    <a:pt x="58" y="46"/>
                    <a:pt x="58" y="46"/>
                    <a:pt x="58" y="46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5" y="43"/>
                    <a:pt x="65" y="43"/>
                    <a:pt x="65" y="43"/>
                  </a:cubicBezTo>
                  <a:close/>
                  <a:moveTo>
                    <a:pt x="10" y="12"/>
                  </a:moveTo>
                  <a:cubicBezTo>
                    <a:pt x="11" y="10"/>
                    <a:pt x="12" y="9"/>
                    <a:pt x="14" y="9"/>
                  </a:cubicBezTo>
                  <a:cubicBezTo>
                    <a:pt x="16" y="9"/>
                    <a:pt x="17" y="10"/>
                    <a:pt x="18" y="12"/>
                  </a:cubicBezTo>
                  <a:cubicBezTo>
                    <a:pt x="20" y="14"/>
                    <a:pt x="21" y="17"/>
                    <a:pt x="21" y="21"/>
                  </a:cubicBezTo>
                  <a:cubicBezTo>
                    <a:pt x="21" y="24"/>
                    <a:pt x="20" y="27"/>
                    <a:pt x="18" y="30"/>
                  </a:cubicBezTo>
                  <a:cubicBezTo>
                    <a:pt x="17" y="31"/>
                    <a:pt x="16" y="32"/>
                    <a:pt x="14" y="32"/>
                  </a:cubicBezTo>
                  <a:cubicBezTo>
                    <a:pt x="12" y="32"/>
                    <a:pt x="11" y="31"/>
                    <a:pt x="10" y="30"/>
                  </a:cubicBezTo>
                  <a:cubicBezTo>
                    <a:pt x="8" y="27"/>
                    <a:pt x="7" y="24"/>
                    <a:pt x="7" y="21"/>
                  </a:cubicBezTo>
                  <a:cubicBezTo>
                    <a:pt x="7" y="17"/>
                    <a:pt x="8" y="14"/>
                    <a:pt x="10" y="12"/>
                  </a:cubicBezTo>
                  <a:close/>
                  <a:moveTo>
                    <a:pt x="35" y="11"/>
                  </a:moveTo>
                  <a:cubicBezTo>
                    <a:pt x="37" y="9"/>
                    <a:pt x="39" y="8"/>
                    <a:pt x="41" y="8"/>
                  </a:cubicBezTo>
                  <a:cubicBezTo>
                    <a:pt x="43" y="8"/>
                    <a:pt x="45" y="9"/>
                    <a:pt x="47" y="11"/>
                  </a:cubicBezTo>
                  <a:cubicBezTo>
                    <a:pt x="49" y="13"/>
                    <a:pt x="50" y="17"/>
                    <a:pt x="50" y="21"/>
                  </a:cubicBezTo>
                  <a:cubicBezTo>
                    <a:pt x="50" y="24"/>
                    <a:pt x="49" y="28"/>
                    <a:pt x="47" y="30"/>
                  </a:cubicBezTo>
                  <a:cubicBezTo>
                    <a:pt x="45" y="32"/>
                    <a:pt x="43" y="34"/>
                    <a:pt x="41" y="34"/>
                  </a:cubicBezTo>
                  <a:cubicBezTo>
                    <a:pt x="39" y="34"/>
                    <a:pt x="37" y="32"/>
                    <a:pt x="35" y="30"/>
                  </a:cubicBezTo>
                  <a:cubicBezTo>
                    <a:pt x="34" y="28"/>
                    <a:pt x="33" y="24"/>
                    <a:pt x="33" y="21"/>
                  </a:cubicBezTo>
                  <a:cubicBezTo>
                    <a:pt x="33" y="17"/>
                    <a:pt x="34" y="13"/>
                    <a:pt x="35" y="11"/>
                  </a:cubicBezTo>
                  <a:close/>
                </a:path>
              </a:pathLst>
            </a:custGeom>
            <a:solidFill>
              <a:srgbClr val="157E9F"/>
            </a:solidFill>
            <a:ln w="9525">
              <a:solidFill>
                <a:srgbClr val="157E9F"/>
              </a:solidFill>
              <a:round/>
            </a:ln>
          </p:spPr>
          <p:txBody>
            <a:bodyPr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42948" y="4826762"/>
              <a:ext cx="1438389" cy="1439863"/>
            </a:xfrm>
            <a:prstGeom prst="rect">
              <a:avLst/>
            </a:prstGeom>
            <a:noFill/>
            <a:ln w="38100"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771525" y="2951163"/>
            <a:ext cx="8993188" cy="1658619"/>
            <a:chOff x="2288543" y="1258177"/>
            <a:chExt cx="8993277" cy="1659395"/>
          </a:xfrm>
        </p:grpSpPr>
        <p:sp>
          <p:nvSpPr>
            <p:cNvPr id="26" name="文本框 25"/>
            <p:cNvSpPr txBox="1"/>
            <p:nvPr/>
          </p:nvSpPr>
          <p:spPr>
            <a:xfrm>
              <a:off x="8813233" y="1258177"/>
              <a:ext cx="2425724" cy="46217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dirty="0">
                  <a:solidFill>
                    <a:srgbClr val="157E9F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标题文字添加</a:t>
              </a:r>
              <a:endParaRPr lang="zh-CN" altLang="en-US" sz="24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9368863" y="1761649"/>
              <a:ext cx="1778018" cy="0"/>
            </a:xfrm>
            <a:prstGeom prst="line">
              <a:avLst/>
            </a:prstGeom>
            <a:ln>
              <a:solidFill>
                <a:srgbClr val="0072A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2288543" y="1814062"/>
              <a:ext cx="8993277" cy="110351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lnSpc>
                  <a:spcPts val="2000"/>
                </a:lnSpc>
                <a:defRPr/>
              </a:pP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Arial" panose="020B0604020202020204" pitchFamily="34" charset="0"/>
                </a:rPr>
  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 bwMode="auto">
          <a:xfrm>
            <a:off x="9915525" y="3057525"/>
            <a:ext cx="1438275" cy="1439863"/>
            <a:chOff x="10325585" y="3121454"/>
            <a:chExt cx="1438389" cy="1439863"/>
          </a:xfrm>
        </p:grpSpPr>
        <p:sp>
          <p:nvSpPr>
            <p:cNvPr id="30" name="Freeform 71"/>
            <p:cNvSpPr>
              <a:spLocks noEditPoints="1"/>
            </p:cNvSpPr>
            <p:nvPr/>
          </p:nvSpPr>
          <p:spPr bwMode="auto">
            <a:xfrm>
              <a:off x="10715064" y="3465993"/>
              <a:ext cx="659431" cy="698046"/>
            </a:xfrm>
            <a:custGeom>
              <a:avLst/>
              <a:gdLst>
                <a:gd name="T0" fmla="*/ 2147483647 w 222"/>
                <a:gd name="T1" fmla="*/ 2147483647 h 235"/>
                <a:gd name="T2" fmla="*/ 2147483647 w 222"/>
                <a:gd name="T3" fmla="*/ 2147483647 h 235"/>
                <a:gd name="T4" fmla="*/ 2147483647 w 222"/>
                <a:gd name="T5" fmla="*/ 2147483647 h 235"/>
                <a:gd name="T6" fmla="*/ 2147483647 w 222"/>
                <a:gd name="T7" fmla="*/ 2147483647 h 235"/>
                <a:gd name="T8" fmla="*/ 2147483647 w 222"/>
                <a:gd name="T9" fmla="*/ 2147483647 h 235"/>
                <a:gd name="T10" fmla="*/ 2147483647 w 222"/>
                <a:gd name="T11" fmla="*/ 2147483647 h 235"/>
                <a:gd name="T12" fmla="*/ 2147483647 w 222"/>
                <a:gd name="T13" fmla="*/ 2147483647 h 235"/>
                <a:gd name="T14" fmla="*/ 2147483647 w 222"/>
                <a:gd name="T15" fmla="*/ 2147483647 h 235"/>
                <a:gd name="T16" fmla="*/ 2147483647 w 222"/>
                <a:gd name="T17" fmla="*/ 2147483647 h 235"/>
                <a:gd name="T18" fmla="*/ 2147483647 w 222"/>
                <a:gd name="T19" fmla="*/ 2147483647 h 235"/>
                <a:gd name="T20" fmla="*/ 2147483647 w 222"/>
                <a:gd name="T21" fmla="*/ 2147483647 h 235"/>
                <a:gd name="T22" fmla="*/ 2147483647 w 222"/>
                <a:gd name="T23" fmla="*/ 2147483647 h 235"/>
                <a:gd name="T24" fmla="*/ 2147483647 w 222"/>
                <a:gd name="T25" fmla="*/ 2147483647 h 235"/>
                <a:gd name="T26" fmla="*/ 2147483647 w 222"/>
                <a:gd name="T27" fmla="*/ 0 h 235"/>
                <a:gd name="T28" fmla="*/ 2147483647 w 222"/>
                <a:gd name="T29" fmla="*/ 0 h 235"/>
                <a:gd name="T30" fmla="*/ 2147483647 w 222"/>
                <a:gd name="T31" fmla="*/ 2147483647 h 235"/>
                <a:gd name="T32" fmla="*/ 2147483647 w 222"/>
                <a:gd name="T33" fmla="*/ 2147483647 h 235"/>
                <a:gd name="T34" fmla="*/ 2147483647 w 222"/>
                <a:gd name="T35" fmla="*/ 2147483647 h 235"/>
                <a:gd name="T36" fmla="*/ 2147483647 w 222"/>
                <a:gd name="T37" fmla="*/ 2147483647 h 235"/>
                <a:gd name="T38" fmla="*/ 2147483647 w 222"/>
                <a:gd name="T39" fmla="*/ 2147483647 h 235"/>
                <a:gd name="T40" fmla="*/ 2147483647 w 222"/>
                <a:gd name="T41" fmla="*/ 2147483647 h 235"/>
                <a:gd name="T42" fmla="*/ 2147483647 w 222"/>
                <a:gd name="T43" fmla="*/ 2147483647 h 235"/>
                <a:gd name="T44" fmla="*/ 0 w 222"/>
                <a:gd name="T45" fmla="*/ 2147483647 h 235"/>
                <a:gd name="T46" fmla="*/ 0 w 222"/>
                <a:gd name="T47" fmla="*/ 2147483647 h 235"/>
                <a:gd name="T48" fmla="*/ 2147483647 w 222"/>
                <a:gd name="T49" fmla="*/ 2147483647 h 235"/>
                <a:gd name="T50" fmla="*/ 2147483647 w 222"/>
                <a:gd name="T51" fmla="*/ 2147483647 h 235"/>
                <a:gd name="T52" fmla="*/ 2147483647 w 222"/>
                <a:gd name="T53" fmla="*/ 2147483647 h 235"/>
                <a:gd name="T54" fmla="*/ 2147483647 w 222"/>
                <a:gd name="T55" fmla="*/ 2147483647 h 235"/>
                <a:gd name="T56" fmla="*/ 2147483647 w 222"/>
                <a:gd name="T57" fmla="*/ 2147483647 h 235"/>
                <a:gd name="T58" fmla="*/ 2147483647 w 222"/>
                <a:gd name="T59" fmla="*/ 2147483647 h 235"/>
                <a:gd name="T60" fmla="*/ 2147483647 w 222"/>
                <a:gd name="T61" fmla="*/ 2147483647 h 235"/>
                <a:gd name="T62" fmla="*/ 2147483647 w 222"/>
                <a:gd name="T63" fmla="*/ 2147483647 h 235"/>
                <a:gd name="T64" fmla="*/ 2147483647 w 222"/>
                <a:gd name="T65" fmla="*/ 2147483647 h 235"/>
                <a:gd name="T66" fmla="*/ 2147483647 w 222"/>
                <a:gd name="T67" fmla="*/ 2147483647 h 235"/>
                <a:gd name="T68" fmla="*/ 2147483647 w 222"/>
                <a:gd name="T69" fmla="*/ 2147483647 h 235"/>
                <a:gd name="T70" fmla="*/ 2147483647 w 222"/>
                <a:gd name="T71" fmla="*/ 2147483647 h 235"/>
                <a:gd name="T72" fmla="*/ 2147483647 w 222"/>
                <a:gd name="T73" fmla="*/ 2147483647 h 235"/>
                <a:gd name="T74" fmla="*/ 2147483647 w 222"/>
                <a:gd name="T75" fmla="*/ 2147483647 h 235"/>
                <a:gd name="T76" fmla="*/ 2147483647 w 222"/>
                <a:gd name="T77" fmla="*/ 2147483647 h 235"/>
                <a:gd name="T78" fmla="*/ 2147483647 w 222"/>
                <a:gd name="T79" fmla="*/ 2147483647 h 235"/>
                <a:gd name="T80" fmla="*/ 2147483647 w 222"/>
                <a:gd name="T81" fmla="*/ 2147483647 h 23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22" h="235">
                  <a:moveTo>
                    <a:pt x="151" y="19"/>
                  </a:moveTo>
                  <a:lnTo>
                    <a:pt x="170" y="29"/>
                  </a:lnTo>
                  <a:lnTo>
                    <a:pt x="203" y="19"/>
                  </a:lnTo>
                  <a:lnTo>
                    <a:pt x="182" y="7"/>
                  </a:lnTo>
                  <a:lnTo>
                    <a:pt x="151" y="19"/>
                  </a:lnTo>
                  <a:close/>
                  <a:moveTo>
                    <a:pt x="31" y="171"/>
                  </a:moveTo>
                  <a:lnTo>
                    <a:pt x="7" y="159"/>
                  </a:lnTo>
                  <a:lnTo>
                    <a:pt x="7" y="211"/>
                  </a:lnTo>
                  <a:lnTo>
                    <a:pt x="31" y="223"/>
                  </a:lnTo>
                  <a:lnTo>
                    <a:pt x="31" y="171"/>
                  </a:lnTo>
                  <a:close/>
                  <a:moveTo>
                    <a:pt x="87" y="104"/>
                  </a:moveTo>
                  <a:lnTo>
                    <a:pt x="109" y="114"/>
                  </a:lnTo>
                  <a:lnTo>
                    <a:pt x="137" y="102"/>
                  </a:lnTo>
                  <a:lnTo>
                    <a:pt x="116" y="93"/>
                  </a:lnTo>
                  <a:lnTo>
                    <a:pt x="87" y="104"/>
                  </a:lnTo>
                  <a:close/>
                  <a:moveTo>
                    <a:pt x="68" y="102"/>
                  </a:moveTo>
                  <a:lnTo>
                    <a:pt x="76" y="100"/>
                  </a:lnTo>
                  <a:lnTo>
                    <a:pt x="116" y="83"/>
                  </a:lnTo>
                  <a:lnTo>
                    <a:pt x="118" y="83"/>
                  </a:lnTo>
                  <a:lnTo>
                    <a:pt x="132" y="90"/>
                  </a:lnTo>
                  <a:lnTo>
                    <a:pt x="132" y="24"/>
                  </a:lnTo>
                  <a:lnTo>
                    <a:pt x="132" y="19"/>
                  </a:lnTo>
                  <a:lnTo>
                    <a:pt x="139" y="14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215" y="14"/>
                  </a:lnTo>
                  <a:lnTo>
                    <a:pt x="222" y="19"/>
                  </a:lnTo>
                  <a:lnTo>
                    <a:pt x="222" y="168"/>
                  </a:lnTo>
                  <a:lnTo>
                    <a:pt x="173" y="187"/>
                  </a:lnTo>
                  <a:lnTo>
                    <a:pt x="168" y="185"/>
                  </a:lnTo>
                  <a:lnTo>
                    <a:pt x="158" y="180"/>
                  </a:lnTo>
                  <a:lnTo>
                    <a:pt x="158" y="192"/>
                  </a:lnTo>
                  <a:lnTo>
                    <a:pt x="106" y="211"/>
                  </a:lnTo>
                  <a:lnTo>
                    <a:pt x="102" y="209"/>
                  </a:lnTo>
                  <a:lnTo>
                    <a:pt x="90" y="201"/>
                  </a:lnTo>
                  <a:lnTo>
                    <a:pt x="90" y="216"/>
                  </a:lnTo>
                  <a:lnTo>
                    <a:pt x="38" y="235"/>
                  </a:lnTo>
                  <a:lnTo>
                    <a:pt x="33" y="232"/>
                  </a:lnTo>
                  <a:lnTo>
                    <a:pt x="2" y="218"/>
                  </a:lnTo>
                  <a:lnTo>
                    <a:pt x="0" y="216"/>
                  </a:lnTo>
                  <a:lnTo>
                    <a:pt x="0" y="213"/>
                  </a:lnTo>
                  <a:lnTo>
                    <a:pt x="0" y="154"/>
                  </a:lnTo>
                  <a:lnTo>
                    <a:pt x="0" y="147"/>
                  </a:lnTo>
                  <a:lnTo>
                    <a:pt x="7" y="145"/>
                  </a:lnTo>
                  <a:lnTo>
                    <a:pt x="47" y="128"/>
                  </a:lnTo>
                  <a:lnTo>
                    <a:pt x="50" y="128"/>
                  </a:lnTo>
                  <a:lnTo>
                    <a:pt x="80" y="145"/>
                  </a:lnTo>
                  <a:lnTo>
                    <a:pt x="90" y="147"/>
                  </a:lnTo>
                  <a:lnTo>
                    <a:pt x="90" y="194"/>
                  </a:lnTo>
                  <a:lnTo>
                    <a:pt x="99" y="199"/>
                  </a:lnTo>
                  <a:lnTo>
                    <a:pt x="99" y="126"/>
                  </a:lnTo>
                  <a:lnTo>
                    <a:pt x="76" y="114"/>
                  </a:lnTo>
                  <a:lnTo>
                    <a:pt x="76" y="142"/>
                  </a:lnTo>
                  <a:lnTo>
                    <a:pt x="68" y="138"/>
                  </a:lnTo>
                  <a:lnTo>
                    <a:pt x="68" y="109"/>
                  </a:lnTo>
                  <a:lnTo>
                    <a:pt x="68" y="102"/>
                  </a:lnTo>
                  <a:close/>
                  <a:moveTo>
                    <a:pt x="139" y="95"/>
                  </a:moveTo>
                  <a:lnTo>
                    <a:pt x="149" y="100"/>
                  </a:lnTo>
                  <a:lnTo>
                    <a:pt x="158" y="102"/>
                  </a:lnTo>
                  <a:lnTo>
                    <a:pt x="158" y="171"/>
                  </a:lnTo>
                  <a:lnTo>
                    <a:pt x="165" y="175"/>
                  </a:lnTo>
                  <a:lnTo>
                    <a:pt x="165" y="43"/>
                  </a:lnTo>
                  <a:lnTo>
                    <a:pt x="139" y="31"/>
                  </a:lnTo>
                  <a:lnTo>
                    <a:pt x="139" y="95"/>
                  </a:lnTo>
                  <a:close/>
                  <a:moveTo>
                    <a:pt x="19" y="149"/>
                  </a:moveTo>
                  <a:lnTo>
                    <a:pt x="38" y="159"/>
                  </a:lnTo>
                  <a:lnTo>
                    <a:pt x="71" y="147"/>
                  </a:lnTo>
                  <a:lnTo>
                    <a:pt x="47" y="138"/>
                  </a:lnTo>
                  <a:lnTo>
                    <a:pt x="19" y="149"/>
                  </a:lnTo>
                  <a:close/>
                  <a:moveTo>
                    <a:pt x="173" y="38"/>
                  </a:moveTo>
                  <a:lnTo>
                    <a:pt x="173" y="36"/>
                  </a:lnTo>
                  <a:lnTo>
                    <a:pt x="173" y="38"/>
                  </a:lnTo>
                  <a:close/>
                </a:path>
              </a:pathLst>
            </a:custGeom>
            <a:solidFill>
              <a:srgbClr val="5796A9"/>
            </a:solidFill>
            <a:ln w="9525">
              <a:solidFill>
                <a:srgbClr val="157E9F"/>
              </a:solidFill>
              <a:round/>
            </a:ln>
          </p:spPr>
          <p:txBody>
            <a:bodyPr/>
            <a:lstStyle/>
            <a:p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0325585" y="3121454"/>
              <a:ext cx="1438389" cy="1439863"/>
            </a:xfrm>
            <a:prstGeom prst="rect">
              <a:avLst/>
            </a:prstGeom>
            <a:noFill/>
            <a:ln w="38100">
              <a:solidFill>
                <a:srgbClr val="157E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5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0"/>
                            </p:stCondLst>
                            <p:childTnLst>
                              <p:par>
                                <p:cTn id="4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b094f28e-28e0-4fba-a3b4-38160391f06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74020" y="1992214"/>
            <a:ext cx="10443961" cy="3594297"/>
            <a:chOff x="728602" y="1527629"/>
            <a:chExt cx="11049645" cy="3802743"/>
          </a:xfrm>
        </p:grpSpPr>
        <p:sp>
          <p:nvSpPr>
            <p:cNvPr id="254" name="íślîḓé"/>
            <p:cNvSpPr/>
            <p:nvPr/>
          </p:nvSpPr>
          <p:spPr>
            <a:xfrm>
              <a:off x="3007144" y="1527629"/>
              <a:ext cx="1973942" cy="3802743"/>
            </a:xfrm>
            <a:prstGeom prst="roundRect">
              <a:avLst>
                <a:gd name="adj" fmla="val 12255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0" anchor="t" anchorCtr="1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55" name="íşlïḓé"/>
            <p:cNvSpPr/>
            <p:nvPr/>
          </p:nvSpPr>
          <p:spPr>
            <a:xfrm>
              <a:off x="5259780" y="1527629"/>
              <a:ext cx="1973942" cy="3802743"/>
            </a:xfrm>
            <a:prstGeom prst="roundRect">
              <a:avLst>
                <a:gd name="adj" fmla="val 12255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0" anchor="t" anchorCtr="1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56" name="ï$ḷiḍè"/>
            <p:cNvSpPr/>
            <p:nvPr/>
          </p:nvSpPr>
          <p:spPr>
            <a:xfrm>
              <a:off x="7546080" y="1527629"/>
              <a:ext cx="1973942" cy="3802743"/>
            </a:xfrm>
            <a:prstGeom prst="roundRect">
              <a:avLst>
                <a:gd name="adj" fmla="val 12255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0" anchor="t" anchorCtr="1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57" name="ïṡ1íďé"/>
            <p:cNvSpPr/>
            <p:nvPr/>
          </p:nvSpPr>
          <p:spPr>
            <a:xfrm>
              <a:off x="728602" y="1527629"/>
              <a:ext cx="1973942" cy="3802743"/>
            </a:xfrm>
            <a:prstGeom prst="roundRect">
              <a:avLst>
                <a:gd name="adj" fmla="val 12255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0" anchor="t" anchorCtr="1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58" name="iṣḻiďê"/>
            <p:cNvSpPr/>
            <p:nvPr/>
          </p:nvSpPr>
          <p:spPr>
            <a:xfrm>
              <a:off x="2292446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59" name="îŝľïdè"/>
            <p:cNvSpPr/>
            <p:nvPr/>
          </p:nvSpPr>
          <p:spPr>
            <a:xfrm>
              <a:off x="2292446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0" name="işļiďé"/>
            <p:cNvSpPr/>
            <p:nvPr/>
          </p:nvSpPr>
          <p:spPr>
            <a:xfrm>
              <a:off x="3121467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1" name="ïs1íḑé"/>
            <p:cNvSpPr/>
            <p:nvPr/>
          </p:nvSpPr>
          <p:spPr>
            <a:xfrm>
              <a:off x="3121467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2" name="isḻïdé"/>
            <p:cNvSpPr/>
            <p:nvPr/>
          </p:nvSpPr>
          <p:spPr>
            <a:xfrm>
              <a:off x="4586030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3" name="íSľîḍe"/>
            <p:cNvSpPr/>
            <p:nvPr/>
          </p:nvSpPr>
          <p:spPr>
            <a:xfrm>
              <a:off x="4586030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4" name="îśḻiḋe"/>
            <p:cNvSpPr/>
            <p:nvPr/>
          </p:nvSpPr>
          <p:spPr>
            <a:xfrm>
              <a:off x="5411824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5" name="iş1íďé"/>
            <p:cNvSpPr/>
            <p:nvPr/>
          </p:nvSpPr>
          <p:spPr>
            <a:xfrm>
              <a:off x="5411824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6" name="ïṥľîḑê"/>
            <p:cNvSpPr/>
            <p:nvPr/>
          </p:nvSpPr>
          <p:spPr>
            <a:xfrm>
              <a:off x="6860496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7" name="íŝḻíďê"/>
            <p:cNvSpPr/>
            <p:nvPr/>
          </p:nvSpPr>
          <p:spPr>
            <a:xfrm>
              <a:off x="6860496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8" name="išļîḍe"/>
            <p:cNvSpPr/>
            <p:nvPr/>
          </p:nvSpPr>
          <p:spPr>
            <a:xfrm>
              <a:off x="7686289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69" name="iṥļíḑé"/>
            <p:cNvSpPr/>
            <p:nvPr/>
          </p:nvSpPr>
          <p:spPr>
            <a:xfrm>
              <a:off x="7686289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0" name="îṥḻiḍé"/>
            <p:cNvSpPr/>
            <p:nvPr/>
          </p:nvSpPr>
          <p:spPr>
            <a:xfrm>
              <a:off x="2397344" y="2044591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1" name="îṧ1ídé"/>
            <p:cNvSpPr/>
            <p:nvPr/>
          </p:nvSpPr>
          <p:spPr>
            <a:xfrm>
              <a:off x="2397344" y="4772206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2" name="íšľîḋé"/>
            <p:cNvSpPr/>
            <p:nvPr/>
          </p:nvSpPr>
          <p:spPr>
            <a:xfrm>
              <a:off x="4658305" y="2044591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3" name="íṡľidè"/>
            <p:cNvSpPr/>
            <p:nvPr/>
          </p:nvSpPr>
          <p:spPr>
            <a:xfrm>
              <a:off x="4658305" y="4772206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4" name="îṡľiḋè"/>
            <p:cNvSpPr/>
            <p:nvPr/>
          </p:nvSpPr>
          <p:spPr>
            <a:xfrm>
              <a:off x="6958715" y="2044591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5" name="iṡ1îďe"/>
            <p:cNvSpPr/>
            <p:nvPr/>
          </p:nvSpPr>
          <p:spPr>
            <a:xfrm>
              <a:off x="6958715" y="4772206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6" name="ïṡľíḓe"/>
            <p:cNvSpPr/>
            <p:nvPr/>
          </p:nvSpPr>
          <p:spPr>
            <a:xfrm>
              <a:off x="728602" y="3740544"/>
              <a:ext cx="1968024" cy="603504"/>
            </a:xfrm>
            <a:prstGeom prst="rect">
              <a:avLst/>
            </a:prstGeom>
            <a:solidFill>
              <a:srgbClr val="5796A9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1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7" name="ïšḷïḍé"/>
            <p:cNvSpPr/>
            <p:nvPr/>
          </p:nvSpPr>
          <p:spPr>
            <a:xfrm>
              <a:off x="3003068" y="3740544"/>
              <a:ext cx="1968024" cy="603504"/>
            </a:xfrm>
            <a:prstGeom prst="rect">
              <a:avLst/>
            </a:prstGeom>
            <a:solidFill>
              <a:srgbClr val="157E9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2</a:t>
              </a:r>
              <a:endPara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8" name="îṩlïde"/>
            <p:cNvSpPr/>
            <p:nvPr/>
          </p:nvSpPr>
          <p:spPr>
            <a:xfrm>
              <a:off x="5265698" y="3740544"/>
              <a:ext cx="1968024" cy="603504"/>
            </a:xfrm>
            <a:prstGeom prst="rect">
              <a:avLst/>
            </a:prstGeom>
            <a:solidFill>
              <a:srgbClr val="5796A9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3</a:t>
              </a:r>
              <a:endPara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79" name="íṥľîḍê"/>
            <p:cNvSpPr/>
            <p:nvPr/>
          </p:nvSpPr>
          <p:spPr>
            <a:xfrm>
              <a:off x="7546080" y="3740544"/>
              <a:ext cx="1968024" cy="603504"/>
            </a:xfrm>
            <a:prstGeom prst="rect">
              <a:avLst/>
            </a:prstGeom>
            <a:solidFill>
              <a:srgbClr val="157E9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4</a:t>
              </a:r>
              <a:endPara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0" name="i$lïḍè"/>
            <p:cNvSpPr/>
            <p:nvPr/>
          </p:nvSpPr>
          <p:spPr bwMode="auto">
            <a:xfrm>
              <a:off x="1378289" y="4501079"/>
              <a:ext cx="601048" cy="600141"/>
            </a:xfrm>
            <a:custGeom>
              <a:avLst/>
              <a:gdLst>
                <a:gd name="connsiteX0" fmla="*/ 506334 w 607638"/>
                <a:gd name="connsiteY0" fmla="*/ 455027 h 606722"/>
                <a:gd name="connsiteX1" fmla="*/ 506334 w 607638"/>
                <a:gd name="connsiteY1" fmla="*/ 505592 h 606722"/>
                <a:gd name="connsiteX2" fmla="*/ 531616 w 607638"/>
                <a:gd name="connsiteY2" fmla="*/ 505592 h 606722"/>
                <a:gd name="connsiteX3" fmla="*/ 556986 w 607638"/>
                <a:gd name="connsiteY3" fmla="*/ 480265 h 606722"/>
                <a:gd name="connsiteX4" fmla="*/ 531616 w 607638"/>
                <a:gd name="connsiteY4" fmla="*/ 455027 h 606722"/>
                <a:gd name="connsiteX5" fmla="*/ 430401 w 607638"/>
                <a:gd name="connsiteY5" fmla="*/ 353896 h 606722"/>
                <a:gd name="connsiteX6" fmla="*/ 405031 w 607638"/>
                <a:gd name="connsiteY6" fmla="*/ 379223 h 606722"/>
                <a:gd name="connsiteX7" fmla="*/ 430401 w 607638"/>
                <a:gd name="connsiteY7" fmla="*/ 404461 h 606722"/>
                <a:gd name="connsiteX8" fmla="*/ 455683 w 607638"/>
                <a:gd name="connsiteY8" fmla="*/ 404461 h 606722"/>
                <a:gd name="connsiteX9" fmla="*/ 455683 w 607638"/>
                <a:gd name="connsiteY9" fmla="*/ 353896 h 606722"/>
                <a:gd name="connsiteX10" fmla="*/ 480964 w 607638"/>
                <a:gd name="connsiteY10" fmla="*/ 252766 h 606722"/>
                <a:gd name="connsiteX11" fmla="*/ 506334 w 607638"/>
                <a:gd name="connsiteY11" fmla="*/ 278093 h 606722"/>
                <a:gd name="connsiteX12" fmla="*/ 506334 w 607638"/>
                <a:gd name="connsiteY12" fmla="*/ 303331 h 606722"/>
                <a:gd name="connsiteX13" fmla="*/ 556986 w 607638"/>
                <a:gd name="connsiteY13" fmla="*/ 303331 h 606722"/>
                <a:gd name="connsiteX14" fmla="*/ 582268 w 607638"/>
                <a:gd name="connsiteY14" fmla="*/ 328658 h 606722"/>
                <a:gd name="connsiteX15" fmla="*/ 556986 w 607638"/>
                <a:gd name="connsiteY15" fmla="*/ 353896 h 606722"/>
                <a:gd name="connsiteX16" fmla="*/ 506334 w 607638"/>
                <a:gd name="connsiteY16" fmla="*/ 353896 h 606722"/>
                <a:gd name="connsiteX17" fmla="*/ 506334 w 607638"/>
                <a:gd name="connsiteY17" fmla="*/ 404461 h 606722"/>
                <a:gd name="connsiteX18" fmla="*/ 531616 w 607638"/>
                <a:gd name="connsiteY18" fmla="*/ 404461 h 606722"/>
                <a:gd name="connsiteX19" fmla="*/ 607638 w 607638"/>
                <a:gd name="connsiteY19" fmla="*/ 480265 h 606722"/>
                <a:gd name="connsiteX20" fmla="*/ 531616 w 607638"/>
                <a:gd name="connsiteY20" fmla="*/ 556157 h 606722"/>
                <a:gd name="connsiteX21" fmla="*/ 506334 w 607638"/>
                <a:gd name="connsiteY21" fmla="*/ 556157 h 606722"/>
                <a:gd name="connsiteX22" fmla="*/ 506334 w 607638"/>
                <a:gd name="connsiteY22" fmla="*/ 581395 h 606722"/>
                <a:gd name="connsiteX23" fmla="*/ 480964 w 607638"/>
                <a:gd name="connsiteY23" fmla="*/ 606722 h 606722"/>
                <a:gd name="connsiteX24" fmla="*/ 455683 w 607638"/>
                <a:gd name="connsiteY24" fmla="*/ 581395 h 606722"/>
                <a:gd name="connsiteX25" fmla="*/ 455683 w 607638"/>
                <a:gd name="connsiteY25" fmla="*/ 556157 h 606722"/>
                <a:gd name="connsiteX26" fmla="*/ 405031 w 607638"/>
                <a:gd name="connsiteY26" fmla="*/ 556157 h 606722"/>
                <a:gd name="connsiteX27" fmla="*/ 379749 w 607638"/>
                <a:gd name="connsiteY27" fmla="*/ 530830 h 606722"/>
                <a:gd name="connsiteX28" fmla="*/ 405031 w 607638"/>
                <a:gd name="connsiteY28" fmla="*/ 505592 h 606722"/>
                <a:gd name="connsiteX29" fmla="*/ 455683 w 607638"/>
                <a:gd name="connsiteY29" fmla="*/ 505592 h 606722"/>
                <a:gd name="connsiteX30" fmla="*/ 455683 w 607638"/>
                <a:gd name="connsiteY30" fmla="*/ 455027 h 606722"/>
                <a:gd name="connsiteX31" fmla="*/ 430401 w 607638"/>
                <a:gd name="connsiteY31" fmla="*/ 455027 h 606722"/>
                <a:gd name="connsiteX32" fmla="*/ 354379 w 607638"/>
                <a:gd name="connsiteY32" fmla="*/ 379223 h 606722"/>
                <a:gd name="connsiteX33" fmla="*/ 430401 w 607638"/>
                <a:gd name="connsiteY33" fmla="*/ 303331 h 606722"/>
                <a:gd name="connsiteX34" fmla="*/ 455683 w 607638"/>
                <a:gd name="connsiteY34" fmla="*/ 303331 h 606722"/>
                <a:gd name="connsiteX35" fmla="*/ 455683 w 607638"/>
                <a:gd name="connsiteY35" fmla="*/ 278093 h 606722"/>
                <a:gd name="connsiteX36" fmla="*/ 480964 w 607638"/>
                <a:gd name="connsiteY36" fmla="*/ 252766 h 606722"/>
                <a:gd name="connsiteX37" fmla="*/ 303759 w 607638"/>
                <a:gd name="connsiteY37" fmla="*/ 151716 h 606722"/>
                <a:gd name="connsiteX38" fmla="*/ 329117 w 607638"/>
                <a:gd name="connsiteY38" fmla="*/ 176950 h 606722"/>
                <a:gd name="connsiteX39" fmla="*/ 329117 w 607638"/>
                <a:gd name="connsiteY39" fmla="*/ 303301 h 606722"/>
                <a:gd name="connsiteX40" fmla="*/ 303759 w 607638"/>
                <a:gd name="connsiteY40" fmla="*/ 328624 h 606722"/>
                <a:gd name="connsiteX41" fmla="*/ 227862 w 607638"/>
                <a:gd name="connsiteY41" fmla="*/ 328624 h 606722"/>
                <a:gd name="connsiteX42" fmla="*/ 202593 w 607638"/>
                <a:gd name="connsiteY42" fmla="*/ 303301 h 606722"/>
                <a:gd name="connsiteX43" fmla="*/ 227862 w 607638"/>
                <a:gd name="connsiteY43" fmla="*/ 278066 h 606722"/>
                <a:gd name="connsiteX44" fmla="*/ 278490 w 607638"/>
                <a:gd name="connsiteY44" fmla="*/ 278066 h 606722"/>
                <a:gd name="connsiteX45" fmla="*/ 278490 w 607638"/>
                <a:gd name="connsiteY45" fmla="*/ 176950 h 606722"/>
                <a:gd name="connsiteX46" fmla="*/ 303759 w 607638"/>
                <a:gd name="connsiteY46" fmla="*/ 151716 h 606722"/>
                <a:gd name="connsiteX47" fmla="*/ 303762 w 607638"/>
                <a:gd name="connsiteY47" fmla="*/ 0 h 606722"/>
                <a:gd name="connsiteX48" fmla="*/ 606634 w 607638"/>
                <a:gd name="connsiteY48" fmla="*/ 220667 h 606722"/>
                <a:gd name="connsiteX49" fmla="*/ 589190 w 607638"/>
                <a:gd name="connsiteY49" fmla="*/ 251860 h 606722"/>
                <a:gd name="connsiteX50" fmla="*/ 557950 w 607638"/>
                <a:gd name="connsiteY50" fmla="*/ 234353 h 606722"/>
                <a:gd name="connsiteX51" fmla="*/ 303762 w 607638"/>
                <a:gd name="connsiteY51" fmla="*/ 50568 h 606722"/>
                <a:gd name="connsiteX52" fmla="*/ 50642 w 607638"/>
                <a:gd name="connsiteY52" fmla="*/ 303317 h 606722"/>
                <a:gd name="connsiteX53" fmla="*/ 303762 w 607638"/>
                <a:gd name="connsiteY53" fmla="*/ 556154 h 606722"/>
                <a:gd name="connsiteX54" fmla="*/ 329127 w 607638"/>
                <a:gd name="connsiteY54" fmla="*/ 581394 h 606722"/>
                <a:gd name="connsiteX55" fmla="*/ 303762 w 607638"/>
                <a:gd name="connsiteY55" fmla="*/ 606722 h 606722"/>
                <a:gd name="connsiteX56" fmla="*/ 0 w 607638"/>
                <a:gd name="connsiteY56" fmla="*/ 303317 h 606722"/>
                <a:gd name="connsiteX57" fmla="*/ 303762 w 607638"/>
                <a:gd name="connsiteY5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7638" h="606722">
                  <a:moveTo>
                    <a:pt x="506334" y="455027"/>
                  </a:moveTo>
                  <a:lnTo>
                    <a:pt x="506334" y="505592"/>
                  </a:lnTo>
                  <a:lnTo>
                    <a:pt x="531616" y="505592"/>
                  </a:lnTo>
                  <a:cubicBezTo>
                    <a:pt x="545592" y="505592"/>
                    <a:pt x="556986" y="494217"/>
                    <a:pt x="556986" y="480265"/>
                  </a:cubicBezTo>
                  <a:cubicBezTo>
                    <a:pt x="556986" y="466401"/>
                    <a:pt x="545592" y="455027"/>
                    <a:pt x="531616" y="455027"/>
                  </a:cubicBezTo>
                  <a:close/>
                  <a:moveTo>
                    <a:pt x="430401" y="353896"/>
                  </a:moveTo>
                  <a:cubicBezTo>
                    <a:pt x="416425" y="353896"/>
                    <a:pt x="405031" y="365271"/>
                    <a:pt x="405031" y="379223"/>
                  </a:cubicBezTo>
                  <a:cubicBezTo>
                    <a:pt x="405031" y="393087"/>
                    <a:pt x="416425" y="404461"/>
                    <a:pt x="430401" y="404461"/>
                  </a:cubicBezTo>
                  <a:lnTo>
                    <a:pt x="455683" y="404461"/>
                  </a:lnTo>
                  <a:lnTo>
                    <a:pt x="455683" y="353896"/>
                  </a:lnTo>
                  <a:close/>
                  <a:moveTo>
                    <a:pt x="480964" y="252766"/>
                  </a:moveTo>
                  <a:cubicBezTo>
                    <a:pt x="495029" y="252766"/>
                    <a:pt x="506334" y="264141"/>
                    <a:pt x="506334" y="278093"/>
                  </a:cubicBezTo>
                  <a:lnTo>
                    <a:pt x="506334" y="303331"/>
                  </a:lnTo>
                  <a:lnTo>
                    <a:pt x="556986" y="303331"/>
                  </a:lnTo>
                  <a:cubicBezTo>
                    <a:pt x="570962" y="303331"/>
                    <a:pt x="582268" y="314706"/>
                    <a:pt x="582268" y="328658"/>
                  </a:cubicBezTo>
                  <a:cubicBezTo>
                    <a:pt x="582268" y="342610"/>
                    <a:pt x="570962" y="353896"/>
                    <a:pt x="556986" y="353896"/>
                  </a:cubicBezTo>
                  <a:lnTo>
                    <a:pt x="506334" y="353896"/>
                  </a:lnTo>
                  <a:lnTo>
                    <a:pt x="506334" y="404461"/>
                  </a:lnTo>
                  <a:lnTo>
                    <a:pt x="531616" y="404461"/>
                  </a:lnTo>
                  <a:cubicBezTo>
                    <a:pt x="573544" y="404461"/>
                    <a:pt x="607638" y="438497"/>
                    <a:pt x="607638" y="480265"/>
                  </a:cubicBezTo>
                  <a:cubicBezTo>
                    <a:pt x="607638" y="522121"/>
                    <a:pt x="573544" y="556157"/>
                    <a:pt x="531616" y="556157"/>
                  </a:cubicBezTo>
                  <a:lnTo>
                    <a:pt x="506334" y="556157"/>
                  </a:lnTo>
                  <a:lnTo>
                    <a:pt x="506334" y="581395"/>
                  </a:lnTo>
                  <a:cubicBezTo>
                    <a:pt x="506334" y="595347"/>
                    <a:pt x="495029" y="606722"/>
                    <a:pt x="480964" y="606722"/>
                  </a:cubicBezTo>
                  <a:cubicBezTo>
                    <a:pt x="466988" y="606722"/>
                    <a:pt x="455683" y="595347"/>
                    <a:pt x="455683" y="581395"/>
                  </a:cubicBezTo>
                  <a:lnTo>
                    <a:pt x="455683" y="556157"/>
                  </a:lnTo>
                  <a:lnTo>
                    <a:pt x="405031" y="556157"/>
                  </a:lnTo>
                  <a:cubicBezTo>
                    <a:pt x="391055" y="556157"/>
                    <a:pt x="379749" y="544782"/>
                    <a:pt x="379749" y="530830"/>
                  </a:cubicBezTo>
                  <a:cubicBezTo>
                    <a:pt x="379749" y="516878"/>
                    <a:pt x="391055" y="505592"/>
                    <a:pt x="405031" y="505592"/>
                  </a:cubicBezTo>
                  <a:lnTo>
                    <a:pt x="455683" y="505592"/>
                  </a:lnTo>
                  <a:lnTo>
                    <a:pt x="455683" y="455027"/>
                  </a:lnTo>
                  <a:lnTo>
                    <a:pt x="430401" y="455027"/>
                  </a:lnTo>
                  <a:cubicBezTo>
                    <a:pt x="388473" y="455027"/>
                    <a:pt x="354379" y="420991"/>
                    <a:pt x="354379" y="379223"/>
                  </a:cubicBezTo>
                  <a:cubicBezTo>
                    <a:pt x="354379" y="337367"/>
                    <a:pt x="388473" y="303331"/>
                    <a:pt x="430401" y="303331"/>
                  </a:cubicBezTo>
                  <a:lnTo>
                    <a:pt x="455683" y="303331"/>
                  </a:lnTo>
                  <a:lnTo>
                    <a:pt x="455683" y="278093"/>
                  </a:lnTo>
                  <a:cubicBezTo>
                    <a:pt x="455683" y="264141"/>
                    <a:pt x="466988" y="252766"/>
                    <a:pt x="480964" y="252766"/>
                  </a:cubicBezTo>
                  <a:close/>
                  <a:moveTo>
                    <a:pt x="303759" y="151716"/>
                  </a:moveTo>
                  <a:cubicBezTo>
                    <a:pt x="317817" y="151716"/>
                    <a:pt x="329117" y="163000"/>
                    <a:pt x="329117" y="176950"/>
                  </a:cubicBezTo>
                  <a:lnTo>
                    <a:pt x="329117" y="303301"/>
                  </a:lnTo>
                  <a:cubicBezTo>
                    <a:pt x="329117" y="317251"/>
                    <a:pt x="317817" y="328624"/>
                    <a:pt x="303759" y="328624"/>
                  </a:cubicBezTo>
                  <a:lnTo>
                    <a:pt x="227862" y="328624"/>
                  </a:lnTo>
                  <a:cubicBezTo>
                    <a:pt x="213893" y="328624"/>
                    <a:pt x="202593" y="317251"/>
                    <a:pt x="202593" y="303301"/>
                  </a:cubicBezTo>
                  <a:cubicBezTo>
                    <a:pt x="202593" y="289351"/>
                    <a:pt x="213893" y="278066"/>
                    <a:pt x="227862" y="278066"/>
                  </a:cubicBezTo>
                  <a:lnTo>
                    <a:pt x="278490" y="278066"/>
                  </a:lnTo>
                  <a:lnTo>
                    <a:pt x="278490" y="176950"/>
                  </a:lnTo>
                  <a:cubicBezTo>
                    <a:pt x="278490" y="163000"/>
                    <a:pt x="289790" y="151716"/>
                    <a:pt x="303759" y="151716"/>
                  </a:cubicBezTo>
                  <a:close/>
                  <a:moveTo>
                    <a:pt x="303762" y="0"/>
                  </a:moveTo>
                  <a:cubicBezTo>
                    <a:pt x="443049" y="0"/>
                    <a:pt x="570410" y="92781"/>
                    <a:pt x="606634" y="220667"/>
                  </a:cubicBezTo>
                  <a:cubicBezTo>
                    <a:pt x="610461" y="234086"/>
                    <a:pt x="602629" y="248039"/>
                    <a:pt x="589190" y="251860"/>
                  </a:cubicBezTo>
                  <a:cubicBezTo>
                    <a:pt x="575839" y="255504"/>
                    <a:pt x="561688" y="247861"/>
                    <a:pt x="557950" y="234353"/>
                  </a:cubicBezTo>
                  <a:cubicBezTo>
                    <a:pt x="527779" y="127885"/>
                    <a:pt x="420888" y="50568"/>
                    <a:pt x="303762" y="50568"/>
                  </a:cubicBezTo>
                  <a:cubicBezTo>
                    <a:pt x="164208" y="50568"/>
                    <a:pt x="50642" y="163967"/>
                    <a:pt x="50642" y="303317"/>
                  </a:cubicBezTo>
                  <a:cubicBezTo>
                    <a:pt x="50642" y="442755"/>
                    <a:pt x="164208" y="556154"/>
                    <a:pt x="303762" y="556154"/>
                  </a:cubicBezTo>
                  <a:cubicBezTo>
                    <a:pt x="317824" y="556154"/>
                    <a:pt x="329127" y="567441"/>
                    <a:pt x="329127" y="581394"/>
                  </a:cubicBezTo>
                  <a:cubicBezTo>
                    <a:pt x="329127" y="595347"/>
                    <a:pt x="317824" y="606722"/>
                    <a:pt x="303762" y="606722"/>
                  </a:cubicBezTo>
                  <a:cubicBezTo>
                    <a:pt x="136261" y="606722"/>
                    <a:pt x="0" y="470661"/>
                    <a:pt x="0" y="303317"/>
                  </a:cubicBezTo>
                  <a:cubicBezTo>
                    <a:pt x="0" y="136061"/>
                    <a:pt x="136261" y="0"/>
                    <a:pt x="303762" y="0"/>
                  </a:cubicBezTo>
                  <a:close/>
                </a:path>
              </a:pathLst>
            </a:custGeom>
            <a:solidFill>
              <a:srgbClr val="5796A9"/>
            </a:solidFill>
            <a:ln>
              <a:solidFill>
                <a:srgbClr val="157E9F"/>
              </a:solidFill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1" name="îṡḻíde"/>
            <p:cNvSpPr>
              <a:spLocks noChangeAspect="1"/>
            </p:cNvSpPr>
            <p:nvPr/>
          </p:nvSpPr>
          <p:spPr bwMode="auto">
            <a:xfrm>
              <a:off x="8259815" y="4533506"/>
              <a:ext cx="540552" cy="499192"/>
            </a:xfrm>
            <a:custGeom>
              <a:avLst/>
              <a:gdLst>
                <a:gd name="connsiteX0" fmla="*/ 186302 w 608697"/>
                <a:gd name="connsiteY0" fmla="*/ 63862 h 562124"/>
                <a:gd name="connsiteX1" fmla="*/ 204357 w 608697"/>
                <a:gd name="connsiteY1" fmla="*/ 81889 h 562124"/>
                <a:gd name="connsiteX2" fmla="*/ 186302 w 608697"/>
                <a:gd name="connsiteY2" fmla="*/ 99991 h 562124"/>
                <a:gd name="connsiteX3" fmla="*/ 99759 w 608697"/>
                <a:gd name="connsiteY3" fmla="*/ 186326 h 562124"/>
                <a:gd name="connsiteX4" fmla="*/ 81705 w 608697"/>
                <a:gd name="connsiteY4" fmla="*/ 204428 h 562124"/>
                <a:gd name="connsiteX5" fmla="*/ 63650 w 608697"/>
                <a:gd name="connsiteY5" fmla="*/ 186326 h 562124"/>
                <a:gd name="connsiteX6" fmla="*/ 186302 w 608697"/>
                <a:gd name="connsiteY6" fmla="*/ 63862 h 562124"/>
                <a:gd name="connsiteX7" fmla="*/ 175448 w 608697"/>
                <a:gd name="connsiteY7" fmla="*/ 36129 h 562124"/>
                <a:gd name="connsiteX8" fmla="*/ 36179 w 608697"/>
                <a:gd name="connsiteY8" fmla="*/ 175282 h 562124"/>
                <a:gd name="connsiteX9" fmla="*/ 276226 w 608697"/>
                <a:gd name="connsiteY9" fmla="*/ 490611 h 562124"/>
                <a:gd name="connsiteX10" fmla="*/ 276972 w 608697"/>
                <a:gd name="connsiteY10" fmla="*/ 491356 h 562124"/>
                <a:gd name="connsiteX11" fmla="*/ 304349 w 608697"/>
                <a:gd name="connsiteY11" fmla="*/ 518546 h 562124"/>
                <a:gd name="connsiteX12" fmla="*/ 331725 w 608697"/>
                <a:gd name="connsiteY12" fmla="*/ 491356 h 562124"/>
                <a:gd name="connsiteX13" fmla="*/ 332471 w 608697"/>
                <a:gd name="connsiteY13" fmla="*/ 490611 h 562124"/>
                <a:gd name="connsiteX14" fmla="*/ 572518 w 608697"/>
                <a:gd name="connsiteY14" fmla="*/ 175282 h 562124"/>
                <a:gd name="connsiteX15" fmla="*/ 433249 w 608697"/>
                <a:gd name="connsiteY15" fmla="*/ 36129 h 562124"/>
                <a:gd name="connsiteX16" fmla="*/ 318149 w 608697"/>
                <a:gd name="connsiteY16" fmla="*/ 89764 h 562124"/>
                <a:gd name="connsiteX17" fmla="*/ 304349 w 608697"/>
                <a:gd name="connsiteY17" fmla="*/ 96170 h 562124"/>
                <a:gd name="connsiteX18" fmla="*/ 290548 w 608697"/>
                <a:gd name="connsiteY18" fmla="*/ 89764 h 562124"/>
                <a:gd name="connsiteX19" fmla="*/ 175448 w 608697"/>
                <a:gd name="connsiteY19" fmla="*/ 36129 h 562124"/>
                <a:gd name="connsiteX20" fmla="*/ 175448 w 608697"/>
                <a:gd name="connsiteY20" fmla="*/ 0 h 562124"/>
                <a:gd name="connsiteX21" fmla="*/ 304349 w 608697"/>
                <a:gd name="connsiteY21" fmla="*/ 51847 h 562124"/>
                <a:gd name="connsiteX22" fmla="*/ 433249 w 608697"/>
                <a:gd name="connsiteY22" fmla="*/ 0 h 562124"/>
                <a:gd name="connsiteX23" fmla="*/ 608697 w 608697"/>
                <a:gd name="connsiteY23" fmla="*/ 175282 h 562124"/>
                <a:gd name="connsiteX24" fmla="*/ 537309 w 608697"/>
                <a:gd name="connsiteY24" fmla="*/ 342593 h 562124"/>
                <a:gd name="connsiteX25" fmla="*/ 356864 w 608697"/>
                <a:gd name="connsiteY25" fmla="*/ 517354 h 562124"/>
                <a:gd name="connsiteX26" fmla="*/ 317104 w 608697"/>
                <a:gd name="connsiteY26" fmla="*/ 556835 h 562124"/>
                <a:gd name="connsiteX27" fmla="*/ 304349 w 608697"/>
                <a:gd name="connsiteY27" fmla="*/ 562124 h 562124"/>
                <a:gd name="connsiteX28" fmla="*/ 291593 w 608697"/>
                <a:gd name="connsiteY28" fmla="*/ 556835 h 562124"/>
                <a:gd name="connsiteX29" fmla="*/ 251834 w 608697"/>
                <a:gd name="connsiteY29" fmla="*/ 517354 h 562124"/>
                <a:gd name="connsiteX30" fmla="*/ 71388 w 608697"/>
                <a:gd name="connsiteY30" fmla="*/ 342593 h 562124"/>
                <a:gd name="connsiteX31" fmla="*/ 0 w 608697"/>
                <a:gd name="connsiteY31" fmla="*/ 175282 h 562124"/>
                <a:gd name="connsiteX32" fmla="*/ 175448 w 608697"/>
                <a:gd name="connsiteY32" fmla="*/ 0 h 5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8697" h="562124">
                  <a:moveTo>
                    <a:pt x="186302" y="63862"/>
                  </a:moveTo>
                  <a:cubicBezTo>
                    <a:pt x="196225" y="63862"/>
                    <a:pt x="204357" y="71907"/>
                    <a:pt x="204357" y="81889"/>
                  </a:cubicBezTo>
                  <a:cubicBezTo>
                    <a:pt x="204357" y="91871"/>
                    <a:pt x="196300" y="99991"/>
                    <a:pt x="186302" y="99991"/>
                  </a:cubicBezTo>
                  <a:cubicBezTo>
                    <a:pt x="137808" y="99991"/>
                    <a:pt x="99759" y="137907"/>
                    <a:pt x="99759" y="186326"/>
                  </a:cubicBezTo>
                  <a:cubicBezTo>
                    <a:pt x="99759" y="196308"/>
                    <a:pt x="91702" y="204428"/>
                    <a:pt x="81705" y="204428"/>
                  </a:cubicBezTo>
                  <a:cubicBezTo>
                    <a:pt x="71708" y="204428"/>
                    <a:pt x="63650" y="196308"/>
                    <a:pt x="63650" y="186326"/>
                  </a:cubicBezTo>
                  <a:cubicBezTo>
                    <a:pt x="63650" y="117645"/>
                    <a:pt x="117516" y="63862"/>
                    <a:pt x="186302" y="63862"/>
                  </a:cubicBezTo>
                  <a:close/>
                  <a:moveTo>
                    <a:pt x="175448" y="36129"/>
                  </a:moveTo>
                  <a:cubicBezTo>
                    <a:pt x="97347" y="36129"/>
                    <a:pt x="36179" y="97213"/>
                    <a:pt x="36179" y="175282"/>
                  </a:cubicBezTo>
                  <a:cubicBezTo>
                    <a:pt x="36179" y="273687"/>
                    <a:pt x="122933" y="355182"/>
                    <a:pt x="276226" y="490611"/>
                  </a:cubicBezTo>
                  <a:cubicBezTo>
                    <a:pt x="276450" y="490834"/>
                    <a:pt x="276748" y="491132"/>
                    <a:pt x="276972" y="491356"/>
                  </a:cubicBezTo>
                  <a:lnTo>
                    <a:pt x="304349" y="518546"/>
                  </a:lnTo>
                  <a:lnTo>
                    <a:pt x="331725" y="491356"/>
                  </a:lnTo>
                  <a:cubicBezTo>
                    <a:pt x="331949" y="491132"/>
                    <a:pt x="332247" y="490834"/>
                    <a:pt x="332471" y="490611"/>
                  </a:cubicBezTo>
                  <a:cubicBezTo>
                    <a:pt x="485764" y="355182"/>
                    <a:pt x="572518" y="273762"/>
                    <a:pt x="572518" y="175282"/>
                  </a:cubicBezTo>
                  <a:cubicBezTo>
                    <a:pt x="572518" y="97213"/>
                    <a:pt x="511350" y="36129"/>
                    <a:pt x="433249" y="36129"/>
                  </a:cubicBezTo>
                  <a:cubicBezTo>
                    <a:pt x="390282" y="36129"/>
                    <a:pt x="346196" y="56689"/>
                    <a:pt x="318149" y="89764"/>
                  </a:cubicBezTo>
                  <a:cubicBezTo>
                    <a:pt x="314717" y="93861"/>
                    <a:pt x="309645" y="96170"/>
                    <a:pt x="304349" y="96170"/>
                  </a:cubicBezTo>
                  <a:cubicBezTo>
                    <a:pt x="299052" y="96170"/>
                    <a:pt x="293980" y="93861"/>
                    <a:pt x="290548" y="89764"/>
                  </a:cubicBezTo>
                  <a:cubicBezTo>
                    <a:pt x="262501" y="56689"/>
                    <a:pt x="218415" y="36129"/>
                    <a:pt x="175448" y="36129"/>
                  </a:cubicBezTo>
                  <a:close/>
                  <a:moveTo>
                    <a:pt x="175448" y="0"/>
                  </a:moveTo>
                  <a:cubicBezTo>
                    <a:pt x="222891" y="0"/>
                    <a:pt x="269736" y="19145"/>
                    <a:pt x="304349" y="51847"/>
                  </a:cubicBezTo>
                  <a:cubicBezTo>
                    <a:pt x="338961" y="19145"/>
                    <a:pt x="385807" y="0"/>
                    <a:pt x="433249" y="0"/>
                  </a:cubicBezTo>
                  <a:cubicBezTo>
                    <a:pt x="531640" y="0"/>
                    <a:pt x="608697" y="77026"/>
                    <a:pt x="608697" y="175282"/>
                  </a:cubicBezTo>
                  <a:cubicBezTo>
                    <a:pt x="608697" y="230258"/>
                    <a:pt x="586020" y="283446"/>
                    <a:pt x="537309" y="342593"/>
                  </a:cubicBezTo>
                  <a:cubicBezTo>
                    <a:pt x="494865" y="394291"/>
                    <a:pt x="435711" y="447628"/>
                    <a:pt x="356864" y="517354"/>
                  </a:cubicBezTo>
                  <a:lnTo>
                    <a:pt x="317104" y="556835"/>
                  </a:lnTo>
                  <a:cubicBezTo>
                    <a:pt x="313598" y="560336"/>
                    <a:pt x="308973" y="562124"/>
                    <a:pt x="304349" y="562124"/>
                  </a:cubicBezTo>
                  <a:cubicBezTo>
                    <a:pt x="299724" y="562124"/>
                    <a:pt x="295099" y="560336"/>
                    <a:pt x="291593" y="556835"/>
                  </a:cubicBezTo>
                  <a:lnTo>
                    <a:pt x="251834" y="517354"/>
                  </a:lnTo>
                  <a:cubicBezTo>
                    <a:pt x="172986" y="447628"/>
                    <a:pt x="113832" y="394291"/>
                    <a:pt x="71388" y="342593"/>
                  </a:cubicBezTo>
                  <a:cubicBezTo>
                    <a:pt x="22677" y="283446"/>
                    <a:pt x="0" y="230258"/>
                    <a:pt x="0" y="175282"/>
                  </a:cubicBezTo>
                  <a:cubicBezTo>
                    <a:pt x="0" y="77026"/>
                    <a:pt x="77057" y="0"/>
                    <a:pt x="175448" y="0"/>
                  </a:cubicBezTo>
                  <a:close/>
                </a:path>
              </a:pathLst>
            </a:custGeom>
            <a:solidFill>
              <a:srgbClr val="157E9F"/>
            </a:solidFill>
            <a:ln>
              <a:solidFill>
                <a:srgbClr val="157E9F"/>
              </a:solidFill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2" name="îSļiḍé"/>
            <p:cNvSpPr/>
            <p:nvPr/>
          </p:nvSpPr>
          <p:spPr bwMode="auto">
            <a:xfrm>
              <a:off x="3741740" y="4558943"/>
              <a:ext cx="487208" cy="426524"/>
            </a:xfrm>
            <a:custGeom>
              <a:avLst/>
              <a:gdLst>
                <a:gd name="T0" fmla="*/ 793 w 853"/>
                <a:gd name="T1" fmla="*/ 481 h 748"/>
                <a:gd name="T2" fmla="*/ 840 w 853"/>
                <a:gd name="T3" fmla="*/ 71 h 748"/>
                <a:gd name="T4" fmla="*/ 840 w 853"/>
                <a:gd name="T5" fmla="*/ 45 h 748"/>
                <a:gd name="T6" fmla="*/ 463 w 853"/>
                <a:gd name="T7" fmla="*/ 45 h 748"/>
                <a:gd name="T8" fmla="*/ 449 w 853"/>
                <a:gd name="T9" fmla="*/ 0 h 748"/>
                <a:gd name="T10" fmla="*/ 376 w 853"/>
                <a:gd name="T11" fmla="*/ 13 h 748"/>
                <a:gd name="T12" fmla="*/ 73 w 853"/>
                <a:gd name="T13" fmla="*/ 45 h 748"/>
                <a:gd name="T14" fmla="*/ 0 w 853"/>
                <a:gd name="T15" fmla="*/ 58 h 748"/>
                <a:gd name="T16" fmla="*/ 60 w 853"/>
                <a:gd name="T17" fmla="*/ 71 h 748"/>
                <a:gd name="T18" fmla="*/ 13 w 853"/>
                <a:gd name="T19" fmla="*/ 481 h 748"/>
                <a:gd name="T20" fmla="*/ 13 w 853"/>
                <a:gd name="T21" fmla="*/ 507 h 748"/>
                <a:gd name="T22" fmla="*/ 414 w 853"/>
                <a:gd name="T23" fmla="*/ 507 h 748"/>
                <a:gd name="T24" fmla="*/ 413 w 853"/>
                <a:gd name="T25" fmla="*/ 565 h 748"/>
                <a:gd name="T26" fmla="*/ 216 w 853"/>
                <a:gd name="T27" fmla="*/ 721 h 748"/>
                <a:gd name="T28" fmla="*/ 216 w 853"/>
                <a:gd name="T29" fmla="*/ 747 h 748"/>
                <a:gd name="T30" fmla="*/ 314 w 853"/>
                <a:gd name="T31" fmla="*/ 748 h 748"/>
                <a:gd name="T32" fmla="*/ 425 w 853"/>
                <a:gd name="T33" fmla="*/ 747 h 748"/>
                <a:gd name="T34" fmla="*/ 428 w 853"/>
                <a:gd name="T35" fmla="*/ 747 h 748"/>
                <a:gd name="T36" fmla="*/ 539 w 853"/>
                <a:gd name="T37" fmla="*/ 748 h 748"/>
                <a:gd name="T38" fmla="*/ 643 w 853"/>
                <a:gd name="T39" fmla="*/ 747 h 748"/>
                <a:gd name="T40" fmla="*/ 643 w 853"/>
                <a:gd name="T41" fmla="*/ 721 h 748"/>
                <a:gd name="T42" fmla="*/ 440 w 853"/>
                <a:gd name="T43" fmla="*/ 565 h 748"/>
                <a:gd name="T44" fmla="*/ 440 w 853"/>
                <a:gd name="T45" fmla="*/ 507 h 748"/>
                <a:gd name="T46" fmla="*/ 840 w 853"/>
                <a:gd name="T47" fmla="*/ 507 h 748"/>
                <a:gd name="T48" fmla="*/ 840 w 853"/>
                <a:gd name="T49" fmla="*/ 481 h 748"/>
                <a:gd name="T50" fmla="*/ 413 w 853"/>
                <a:gd name="T51" fmla="*/ 721 h 748"/>
                <a:gd name="T52" fmla="*/ 413 w 853"/>
                <a:gd name="T53" fmla="*/ 612 h 748"/>
                <a:gd name="T54" fmla="*/ 440 w 853"/>
                <a:gd name="T55" fmla="*/ 721 h 748"/>
                <a:gd name="T56" fmla="*/ 514 w 853"/>
                <a:gd name="T57" fmla="*/ 721 h 748"/>
                <a:gd name="T58" fmla="*/ 436 w 853"/>
                <a:gd name="T59" fmla="*/ 26 h 748"/>
                <a:gd name="T60" fmla="*/ 402 w 853"/>
                <a:gd name="T61" fmla="*/ 45 h 748"/>
                <a:gd name="T62" fmla="*/ 87 w 853"/>
                <a:gd name="T63" fmla="*/ 481 h 748"/>
                <a:gd name="T64" fmla="*/ 389 w 853"/>
                <a:gd name="T65" fmla="*/ 71 h 748"/>
                <a:gd name="T66" fmla="*/ 767 w 853"/>
                <a:gd name="T67" fmla="*/ 71 h 748"/>
                <a:gd name="T68" fmla="*/ 87 w 853"/>
                <a:gd name="T69" fmla="*/ 481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53" h="748">
                  <a:moveTo>
                    <a:pt x="840" y="481"/>
                  </a:moveTo>
                  <a:lnTo>
                    <a:pt x="793" y="481"/>
                  </a:lnTo>
                  <a:lnTo>
                    <a:pt x="793" y="71"/>
                  </a:lnTo>
                  <a:lnTo>
                    <a:pt x="840" y="71"/>
                  </a:lnTo>
                  <a:cubicBezTo>
                    <a:pt x="847" y="71"/>
                    <a:pt x="853" y="65"/>
                    <a:pt x="853" y="58"/>
                  </a:cubicBezTo>
                  <a:cubicBezTo>
                    <a:pt x="853" y="51"/>
                    <a:pt x="847" y="45"/>
                    <a:pt x="840" y="45"/>
                  </a:cubicBezTo>
                  <a:lnTo>
                    <a:pt x="780" y="45"/>
                  </a:lnTo>
                  <a:lnTo>
                    <a:pt x="463" y="45"/>
                  </a:lnTo>
                  <a:lnTo>
                    <a:pt x="463" y="13"/>
                  </a:lnTo>
                  <a:cubicBezTo>
                    <a:pt x="463" y="6"/>
                    <a:pt x="457" y="0"/>
                    <a:pt x="449" y="0"/>
                  </a:cubicBezTo>
                  <a:lnTo>
                    <a:pt x="389" y="0"/>
                  </a:lnTo>
                  <a:cubicBezTo>
                    <a:pt x="382" y="0"/>
                    <a:pt x="376" y="6"/>
                    <a:pt x="376" y="13"/>
                  </a:cubicBezTo>
                  <a:lnTo>
                    <a:pt x="376" y="45"/>
                  </a:lnTo>
                  <a:lnTo>
                    <a:pt x="73" y="45"/>
                  </a:lnTo>
                  <a:lnTo>
                    <a:pt x="13" y="45"/>
                  </a:lnTo>
                  <a:cubicBezTo>
                    <a:pt x="6" y="45"/>
                    <a:pt x="0" y="51"/>
                    <a:pt x="0" y="58"/>
                  </a:cubicBezTo>
                  <a:cubicBezTo>
                    <a:pt x="0" y="65"/>
                    <a:pt x="6" y="71"/>
                    <a:pt x="13" y="71"/>
                  </a:cubicBezTo>
                  <a:lnTo>
                    <a:pt x="60" y="71"/>
                  </a:lnTo>
                  <a:lnTo>
                    <a:pt x="60" y="481"/>
                  </a:lnTo>
                  <a:lnTo>
                    <a:pt x="13" y="481"/>
                  </a:lnTo>
                  <a:cubicBezTo>
                    <a:pt x="6" y="481"/>
                    <a:pt x="0" y="487"/>
                    <a:pt x="0" y="494"/>
                  </a:cubicBezTo>
                  <a:cubicBezTo>
                    <a:pt x="0" y="501"/>
                    <a:pt x="6" y="507"/>
                    <a:pt x="13" y="507"/>
                  </a:cubicBezTo>
                  <a:lnTo>
                    <a:pt x="73" y="507"/>
                  </a:lnTo>
                  <a:lnTo>
                    <a:pt x="414" y="507"/>
                  </a:lnTo>
                  <a:cubicBezTo>
                    <a:pt x="414" y="508"/>
                    <a:pt x="413" y="508"/>
                    <a:pt x="413" y="509"/>
                  </a:cubicBezTo>
                  <a:lnTo>
                    <a:pt x="413" y="565"/>
                  </a:lnTo>
                  <a:lnTo>
                    <a:pt x="307" y="721"/>
                  </a:lnTo>
                  <a:lnTo>
                    <a:pt x="216" y="721"/>
                  </a:lnTo>
                  <a:cubicBezTo>
                    <a:pt x="209" y="721"/>
                    <a:pt x="203" y="727"/>
                    <a:pt x="203" y="734"/>
                  </a:cubicBezTo>
                  <a:cubicBezTo>
                    <a:pt x="203" y="741"/>
                    <a:pt x="209" y="747"/>
                    <a:pt x="216" y="747"/>
                  </a:cubicBezTo>
                  <a:lnTo>
                    <a:pt x="312" y="747"/>
                  </a:lnTo>
                  <a:cubicBezTo>
                    <a:pt x="312" y="748"/>
                    <a:pt x="313" y="748"/>
                    <a:pt x="314" y="748"/>
                  </a:cubicBezTo>
                  <a:cubicBezTo>
                    <a:pt x="315" y="748"/>
                    <a:pt x="316" y="748"/>
                    <a:pt x="317" y="747"/>
                  </a:cubicBezTo>
                  <a:lnTo>
                    <a:pt x="425" y="747"/>
                  </a:lnTo>
                  <a:cubicBezTo>
                    <a:pt x="426" y="747"/>
                    <a:pt x="426" y="748"/>
                    <a:pt x="427" y="748"/>
                  </a:cubicBezTo>
                  <a:cubicBezTo>
                    <a:pt x="427" y="748"/>
                    <a:pt x="428" y="747"/>
                    <a:pt x="428" y="747"/>
                  </a:cubicBezTo>
                  <a:lnTo>
                    <a:pt x="537" y="747"/>
                  </a:lnTo>
                  <a:cubicBezTo>
                    <a:pt x="537" y="748"/>
                    <a:pt x="538" y="748"/>
                    <a:pt x="539" y="748"/>
                  </a:cubicBezTo>
                  <a:cubicBezTo>
                    <a:pt x="540" y="748"/>
                    <a:pt x="541" y="748"/>
                    <a:pt x="542" y="747"/>
                  </a:cubicBezTo>
                  <a:lnTo>
                    <a:pt x="643" y="747"/>
                  </a:lnTo>
                  <a:cubicBezTo>
                    <a:pt x="650" y="747"/>
                    <a:pt x="656" y="741"/>
                    <a:pt x="656" y="734"/>
                  </a:cubicBezTo>
                  <a:cubicBezTo>
                    <a:pt x="656" y="727"/>
                    <a:pt x="650" y="721"/>
                    <a:pt x="643" y="721"/>
                  </a:cubicBezTo>
                  <a:lnTo>
                    <a:pt x="546" y="721"/>
                  </a:lnTo>
                  <a:lnTo>
                    <a:pt x="440" y="565"/>
                  </a:lnTo>
                  <a:lnTo>
                    <a:pt x="440" y="509"/>
                  </a:lnTo>
                  <a:cubicBezTo>
                    <a:pt x="440" y="508"/>
                    <a:pt x="440" y="508"/>
                    <a:pt x="440" y="507"/>
                  </a:cubicBezTo>
                  <a:lnTo>
                    <a:pt x="780" y="507"/>
                  </a:lnTo>
                  <a:lnTo>
                    <a:pt x="840" y="507"/>
                  </a:lnTo>
                  <a:cubicBezTo>
                    <a:pt x="847" y="507"/>
                    <a:pt x="853" y="501"/>
                    <a:pt x="853" y="494"/>
                  </a:cubicBezTo>
                  <a:cubicBezTo>
                    <a:pt x="853" y="487"/>
                    <a:pt x="847" y="481"/>
                    <a:pt x="840" y="481"/>
                  </a:cubicBezTo>
                  <a:close/>
                  <a:moveTo>
                    <a:pt x="413" y="612"/>
                  </a:moveTo>
                  <a:lnTo>
                    <a:pt x="413" y="721"/>
                  </a:lnTo>
                  <a:lnTo>
                    <a:pt x="339" y="721"/>
                  </a:lnTo>
                  <a:lnTo>
                    <a:pt x="413" y="612"/>
                  </a:lnTo>
                  <a:close/>
                  <a:moveTo>
                    <a:pt x="514" y="721"/>
                  </a:moveTo>
                  <a:lnTo>
                    <a:pt x="440" y="721"/>
                  </a:lnTo>
                  <a:lnTo>
                    <a:pt x="440" y="612"/>
                  </a:lnTo>
                  <a:lnTo>
                    <a:pt x="514" y="721"/>
                  </a:lnTo>
                  <a:close/>
                  <a:moveTo>
                    <a:pt x="402" y="26"/>
                  </a:moveTo>
                  <a:lnTo>
                    <a:pt x="436" y="26"/>
                  </a:lnTo>
                  <a:lnTo>
                    <a:pt x="436" y="45"/>
                  </a:lnTo>
                  <a:lnTo>
                    <a:pt x="402" y="45"/>
                  </a:lnTo>
                  <a:lnTo>
                    <a:pt x="402" y="26"/>
                  </a:lnTo>
                  <a:close/>
                  <a:moveTo>
                    <a:pt x="87" y="481"/>
                  </a:moveTo>
                  <a:lnTo>
                    <a:pt x="87" y="71"/>
                  </a:lnTo>
                  <a:lnTo>
                    <a:pt x="389" y="71"/>
                  </a:lnTo>
                  <a:lnTo>
                    <a:pt x="449" y="71"/>
                  </a:lnTo>
                  <a:lnTo>
                    <a:pt x="767" y="71"/>
                  </a:lnTo>
                  <a:lnTo>
                    <a:pt x="767" y="481"/>
                  </a:lnTo>
                  <a:lnTo>
                    <a:pt x="87" y="481"/>
                  </a:lnTo>
                  <a:close/>
                </a:path>
              </a:pathLst>
            </a:custGeom>
            <a:solidFill>
              <a:srgbClr val="157E9F"/>
            </a:solidFill>
            <a:ln>
              <a:solidFill>
                <a:srgbClr val="157E9F"/>
              </a:solidFill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3" name="îṡḷíḍe"/>
            <p:cNvSpPr/>
            <p:nvPr/>
          </p:nvSpPr>
          <p:spPr bwMode="auto">
            <a:xfrm>
              <a:off x="5975548" y="4561441"/>
              <a:ext cx="542404" cy="489119"/>
            </a:xfrm>
            <a:custGeom>
              <a:avLst/>
              <a:gdLst>
                <a:gd name="connsiteX0" fmla="*/ 521432 w 608344"/>
                <a:gd name="connsiteY0" fmla="*/ 370453 h 548582"/>
                <a:gd name="connsiteX1" fmla="*/ 465737 w 608344"/>
                <a:gd name="connsiteY1" fmla="*/ 425787 h 548582"/>
                <a:gd name="connsiteX2" fmla="*/ 442491 w 608344"/>
                <a:gd name="connsiteY2" fmla="*/ 402479 h 548582"/>
                <a:gd name="connsiteX3" fmla="*/ 418201 w 608344"/>
                <a:gd name="connsiteY3" fmla="*/ 426545 h 548582"/>
                <a:gd name="connsiteX4" fmla="*/ 441447 w 608344"/>
                <a:gd name="connsiteY4" fmla="*/ 449948 h 548582"/>
                <a:gd name="connsiteX5" fmla="*/ 465642 w 608344"/>
                <a:gd name="connsiteY5" fmla="*/ 474204 h 548582"/>
                <a:gd name="connsiteX6" fmla="*/ 489932 w 608344"/>
                <a:gd name="connsiteY6" fmla="*/ 450043 h 548582"/>
                <a:gd name="connsiteX7" fmla="*/ 545532 w 608344"/>
                <a:gd name="connsiteY7" fmla="*/ 394709 h 548582"/>
                <a:gd name="connsiteX8" fmla="*/ 481962 w 608344"/>
                <a:gd name="connsiteY8" fmla="*/ 296170 h 548582"/>
                <a:gd name="connsiteX9" fmla="*/ 608344 w 608344"/>
                <a:gd name="connsiteY9" fmla="*/ 422376 h 548582"/>
                <a:gd name="connsiteX10" fmla="*/ 481962 w 608344"/>
                <a:gd name="connsiteY10" fmla="*/ 548582 h 548582"/>
                <a:gd name="connsiteX11" fmla="*/ 355579 w 608344"/>
                <a:gd name="connsiteY11" fmla="*/ 422376 h 548582"/>
                <a:gd name="connsiteX12" fmla="*/ 481962 w 608344"/>
                <a:gd name="connsiteY12" fmla="*/ 296170 h 548582"/>
                <a:gd name="connsiteX13" fmla="*/ 255835 w 608344"/>
                <a:gd name="connsiteY13" fmla="*/ 446 h 548582"/>
                <a:gd name="connsiteX14" fmla="*/ 317801 w 608344"/>
                <a:gd name="connsiteY14" fmla="*/ 13616 h 548582"/>
                <a:gd name="connsiteX15" fmla="*/ 348072 w 608344"/>
                <a:gd name="connsiteY15" fmla="*/ 41661 h 548582"/>
                <a:gd name="connsiteX16" fmla="*/ 381190 w 608344"/>
                <a:gd name="connsiteY16" fmla="*/ 146831 h 548582"/>
                <a:gd name="connsiteX17" fmla="*/ 378913 w 608344"/>
                <a:gd name="connsiteY17" fmla="*/ 156211 h 548582"/>
                <a:gd name="connsiteX18" fmla="*/ 387833 w 608344"/>
                <a:gd name="connsiteY18" fmla="*/ 200458 h 548582"/>
                <a:gd name="connsiteX19" fmla="*/ 366387 w 608344"/>
                <a:gd name="connsiteY19" fmla="*/ 237694 h 548582"/>
                <a:gd name="connsiteX20" fmla="*/ 351393 w 608344"/>
                <a:gd name="connsiteY20" fmla="*/ 278720 h 548582"/>
                <a:gd name="connsiteX21" fmla="*/ 351393 w 608344"/>
                <a:gd name="connsiteY21" fmla="*/ 322873 h 548582"/>
                <a:gd name="connsiteX22" fmla="*/ 317611 w 608344"/>
                <a:gd name="connsiteY22" fmla="*/ 422358 h 548582"/>
                <a:gd name="connsiteX23" fmla="*/ 376635 w 608344"/>
                <a:gd name="connsiteY23" fmla="*/ 548088 h 548582"/>
                <a:gd name="connsiteX24" fmla="*/ 26855 w 608344"/>
                <a:gd name="connsiteY24" fmla="*/ 548088 h 548582"/>
                <a:gd name="connsiteX25" fmla="*/ 0 w 608344"/>
                <a:gd name="connsiteY25" fmla="*/ 521274 h 548582"/>
                <a:gd name="connsiteX26" fmla="*/ 0 w 608344"/>
                <a:gd name="connsiteY26" fmla="*/ 473806 h 548582"/>
                <a:gd name="connsiteX27" fmla="*/ 19453 w 608344"/>
                <a:gd name="connsiteY27" fmla="*/ 432969 h 548582"/>
                <a:gd name="connsiteX28" fmla="*/ 173751 w 608344"/>
                <a:gd name="connsiteY28" fmla="*/ 334242 h 548582"/>
                <a:gd name="connsiteX29" fmla="*/ 176408 w 608344"/>
                <a:gd name="connsiteY29" fmla="*/ 329884 h 548582"/>
                <a:gd name="connsiteX30" fmla="*/ 176408 w 608344"/>
                <a:gd name="connsiteY30" fmla="*/ 278720 h 548582"/>
                <a:gd name="connsiteX31" fmla="*/ 161320 w 608344"/>
                <a:gd name="connsiteY31" fmla="*/ 237694 h 548582"/>
                <a:gd name="connsiteX32" fmla="*/ 139969 w 608344"/>
                <a:gd name="connsiteY32" fmla="*/ 200458 h 548582"/>
                <a:gd name="connsiteX33" fmla="*/ 148320 w 608344"/>
                <a:gd name="connsiteY33" fmla="*/ 156211 h 548582"/>
                <a:gd name="connsiteX34" fmla="*/ 146042 w 608344"/>
                <a:gd name="connsiteY34" fmla="*/ 146736 h 548582"/>
                <a:gd name="connsiteX35" fmla="*/ 145758 w 608344"/>
                <a:gd name="connsiteY35" fmla="*/ 95099 h 548582"/>
                <a:gd name="connsiteX36" fmla="*/ 176029 w 608344"/>
                <a:gd name="connsiteY36" fmla="*/ 42135 h 548582"/>
                <a:gd name="connsiteX37" fmla="*/ 203928 w 608344"/>
                <a:gd name="connsiteY37" fmla="*/ 19017 h 548582"/>
                <a:gd name="connsiteX38" fmla="*/ 231162 w 608344"/>
                <a:gd name="connsiteY38" fmla="*/ 5089 h 548582"/>
                <a:gd name="connsiteX39" fmla="*/ 255835 w 608344"/>
                <a:gd name="connsiteY39" fmla="*/ 446 h 54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8344" h="548582">
                  <a:moveTo>
                    <a:pt x="521432" y="370453"/>
                  </a:moveTo>
                  <a:lnTo>
                    <a:pt x="465737" y="425787"/>
                  </a:lnTo>
                  <a:lnTo>
                    <a:pt x="442491" y="402479"/>
                  </a:lnTo>
                  <a:lnTo>
                    <a:pt x="418201" y="426545"/>
                  </a:lnTo>
                  <a:lnTo>
                    <a:pt x="441447" y="449948"/>
                  </a:lnTo>
                  <a:lnTo>
                    <a:pt x="465642" y="474204"/>
                  </a:lnTo>
                  <a:lnTo>
                    <a:pt x="489932" y="450043"/>
                  </a:lnTo>
                  <a:lnTo>
                    <a:pt x="545532" y="394709"/>
                  </a:lnTo>
                  <a:close/>
                  <a:moveTo>
                    <a:pt x="481962" y="296170"/>
                  </a:moveTo>
                  <a:cubicBezTo>
                    <a:pt x="551795" y="296170"/>
                    <a:pt x="608344" y="352641"/>
                    <a:pt x="608344" y="422376"/>
                  </a:cubicBezTo>
                  <a:cubicBezTo>
                    <a:pt x="608344" y="492111"/>
                    <a:pt x="551795" y="548582"/>
                    <a:pt x="481962" y="548582"/>
                  </a:cubicBezTo>
                  <a:cubicBezTo>
                    <a:pt x="412129" y="548582"/>
                    <a:pt x="355579" y="492111"/>
                    <a:pt x="355579" y="422376"/>
                  </a:cubicBezTo>
                  <a:cubicBezTo>
                    <a:pt x="355579" y="352641"/>
                    <a:pt x="412129" y="296170"/>
                    <a:pt x="481962" y="296170"/>
                  </a:cubicBezTo>
                  <a:close/>
                  <a:moveTo>
                    <a:pt x="255835" y="446"/>
                  </a:moveTo>
                  <a:cubicBezTo>
                    <a:pt x="282785" y="-1828"/>
                    <a:pt x="303187" y="4899"/>
                    <a:pt x="317801" y="13616"/>
                  </a:cubicBezTo>
                  <a:cubicBezTo>
                    <a:pt x="339721" y="25744"/>
                    <a:pt x="348072" y="41661"/>
                    <a:pt x="348072" y="41661"/>
                  </a:cubicBezTo>
                  <a:cubicBezTo>
                    <a:pt x="348072" y="41661"/>
                    <a:pt x="398176" y="45167"/>
                    <a:pt x="381190" y="146831"/>
                  </a:cubicBezTo>
                  <a:cubicBezTo>
                    <a:pt x="380621" y="149863"/>
                    <a:pt x="379862" y="153085"/>
                    <a:pt x="378913" y="156211"/>
                  </a:cubicBezTo>
                  <a:cubicBezTo>
                    <a:pt x="388592" y="156211"/>
                    <a:pt x="398271" y="163507"/>
                    <a:pt x="387833" y="200458"/>
                  </a:cubicBezTo>
                  <a:cubicBezTo>
                    <a:pt x="379672" y="229262"/>
                    <a:pt x="372080" y="237221"/>
                    <a:pt x="366387" y="237694"/>
                  </a:cubicBezTo>
                  <a:cubicBezTo>
                    <a:pt x="364394" y="250675"/>
                    <a:pt x="359175" y="265076"/>
                    <a:pt x="351393" y="278720"/>
                  </a:cubicBezTo>
                  <a:lnTo>
                    <a:pt x="351393" y="322873"/>
                  </a:lnTo>
                  <a:cubicBezTo>
                    <a:pt x="330232" y="350539"/>
                    <a:pt x="317611" y="385027"/>
                    <a:pt x="317611" y="422358"/>
                  </a:cubicBezTo>
                  <a:cubicBezTo>
                    <a:pt x="317611" y="472764"/>
                    <a:pt x="340480" y="518053"/>
                    <a:pt x="376635" y="548088"/>
                  </a:cubicBezTo>
                  <a:lnTo>
                    <a:pt x="26855" y="548088"/>
                  </a:lnTo>
                  <a:cubicBezTo>
                    <a:pt x="12052" y="548088"/>
                    <a:pt x="0" y="536055"/>
                    <a:pt x="0" y="521274"/>
                  </a:cubicBezTo>
                  <a:lnTo>
                    <a:pt x="0" y="473806"/>
                  </a:lnTo>
                  <a:cubicBezTo>
                    <a:pt x="0" y="457983"/>
                    <a:pt x="7212" y="443013"/>
                    <a:pt x="19453" y="432969"/>
                  </a:cubicBezTo>
                  <a:cubicBezTo>
                    <a:pt x="86638" y="377921"/>
                    <a:pt x="159043" y="341443"/>
                    <a:pt x="173751" y="334242"/>
                  </a:cubicBezTo>
                  <a:cubicBezTo>
                    <a:pt x="175365" y="333484"/>
                    <a:pt x="176408" y="331779"/>
                    <a:pt x="176408" y="329884"/>
                  </a:cubicBezTo>
                  <a:lnTo>
                    <a:pt x="176408" y="278720"/>
                  </a:lnTo>
                  <a:cubicBezTo>
                    <a:pt x="168437" y="265076"/>
                    <a:pt x="163313" y="250675"/>
                    <a:pt x="161320" y="237694"/>
                  </a:cubicBezTo>
                  <a:cubicBezTo>
                    <a:pt x="155627" y="237221"/>
                    <a:pt x="148035" y="229072"/>
                    <a:pt x="139969" y="200458"/>
                  </a:cubicBezTo>
                  <a:cubicBezTo>
                    <a:pt x="129531" y="164170"/>
                    <a:pt x="138925" y="156496"/>
                    <a:pt x="148320" y="156211"/>
                  </a:cubicBezTo>
                  <a:cubicBezTo>
                    <a:pt x="147371" y="153085"/>
                    <a:pt x="146612" y="149863"/>
                    <a:pt x="146042" y="146736"/>
                  </a:cubicBezTo>
                  <a:cubicBezTo>
                    <a:pt x="142436" y="128450"/>
                    <a:pt x="141487" y="111396"/>
                    <a:pt x="145758" y="95099"/>
                  </a:cubicBezTo>
                  <a:cubicBezTo>
                    <a:pt x="150787" y="73212"/>
                    <a:pt x="162744" y="55684"/>
                    <a:pt x="176029" y="42135"/>
                  </a:cubicBezTo>
                  <a:cubicBezTo>
                    <a:pt x="184379" y="33134"/>
                    <a:pt x="193869" y="25459"/>
                    <a:pt x="203928" y="19017"/>
                  </a:cubicBezTo>
                  <a:cubicBezTo>
                    <a:pt x="212183" y="13332"/>
                    <a:pt x="221293" y="8405"/>
                    <a:pt x="231162" y="5089"/>
                  </a:cubicBezTo>
                  <a:cubicBezTo>
                    <a:pt x="238849" y="2625"/>
                    <a:pt x="247105" y="825"/>
                    <a:pt x="255835" y="446"/>
                  </a:cubicBezTo>
                  <a:close/>
                </a:path>
              </a:pathLst>
            </a:custGeom>
            <a:solidFill>
              <a:srgbClr val="5796A9"/>
            </a:solidFill>
            <a:ln>
              <a:solidFill>
                <a:srgbClr val="157E9F"/>
              </a:solidFill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4" name="îSliďê"/>
            <p:cNvSpPr/>
            <p:nvPr/>
          </p:nvSpPr>
          <p:spPr>
            <a:xfrm>
              <a:off x="9804305" y="1527629"/>
              <a:ext cx="1973942" cy="3802743"/>
            </a:xfrm>
            <a:prstGeom prst="roundRect">
              <a:avLst>
                <a:gd name="adj" fmla="val 12255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0" anchor="t" anchorCtr="1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5" name="ï$1ïḑe"/>
            <p:cNvSpPr/>
            <p:nvPr/>
          </p:nvSpPr>
          <p:spPr>
            <a:xfrm>
              <a:off x="9118721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6" name="íṣľîḑè"/>
            <p:cNvSpPr/>
            <p:nvPr/>
          </p:nvSpPr>
          <p:spPr>
            <a:xfrm>
              <a:off x="9118721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7" name="ïSḻíḑè"/>
            <p:cNvSpPr/>
            <p:nvPr/>
          </p:nvSpPr>
          <p:spPr>
            <a:xfrm>
              <a:off x="9944514" y="1963313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8" name="îṩlíḍê"/>
            <p:cNvSpPr/>
            <p:nvPr/>
          </p:nvSpPr>
          <p:spPr>
            <a:xfrm>
              <a:off x="9944514" y="4687935"/>
              <a:ext cx="244852" cy="24485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89" name="išḷiḍè"/>
            <p:cNvSpPr/>
            <p:nvPr/>
          </p:nvSpPr>
          <p:spPr>
            <a:xfrm>
              <a:off x="9216940" y="2044591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90" name="iṣľiḍê"/>
            <p:cNvSpPr/>
            <p:nvPr/>
          </p:nvSpPr>
          <p:spPr>
            <a:xfrm>
              <a:off x="9216940" y="4772206"/>
              <a:ext cx="874207" cy="763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91" name="iṧļíḓê"/>
            <p:cNvSpPr/>
            <p:nvPr/>
          </p:nvSpPr>
          <p:spPr>
            <a:xfrm>
              <a:off x="9804305" y="3740544"/>
              <a:ext cx="1968024" cy="603504"/>
            </a:xfrm>
            <a:prstGeom prst="rect">
              <a:avLst/>
            </a:prstGeom>
            <a:solidFill>
              <a:srgbClr val="157E9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5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292" name="isľiḍè"/>
            <p:cNvSpPr>
              <a:spLocks noChangeAspect="1"/>
            </p:cNvSpPr>
            <p:nvPr/>
          </p:nvSpPr>
          <p:spPr bwMode="auto">
            <a:xfrm>
              <a:off x="10518040" y="4518096"/>
              <a:ext cx="540552" cy="530012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rgbClr val="157E9F"/>
            </a:solidFill>
            <a:ln>
              <a:solidFill>
                <a:srgbClr val="157E9F"/>
              </a:solidFill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295" name="文本框 294"/>
          <p:cNvSpPr txBox="1"/>
          <p:nvPr/>
        </p:nvSpPr>
        <p:spPr>
          <a:xfrm>
            <a:off x="967274" y="2585370"/>
            <a:ext cx="1673638" cy="118532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r">
              <a:lnSpc>
                <a:spcPct val="130000"/>
              </a:lnSpc>
              <a:defRPr sz="140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defRPr>
            </a:lvl1pPr>
          </a:lstStyle>
          <a:p>
            <a:pPr algn="ctr"/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6" name="文本框 295"/>
          <p:cNvSpPr txBox="1"/>
          <p:nvPr/>
        </p:nvSpPr>
        <p:spPr>
          <a:xfrm>
            <a:off x="3115425" y="2585370"/>
            <a:ext cx="1673638" cy="57708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lnSpc>
                <a:spcPct val="130000"/>
              </a:lnSpc>
              <a:defRPr sz="140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7" name="文本框 296"/>
          <p:cNvSpPr txBox="1"/>
          <p:nvPr/>
        </p:nvSpPr>
        <p:spPr>
          <a:xfrm>
            <a:off x="5259181" y="2585370"/>
            <a:ext cx="1673638" cy="57708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lnSpc>
                <a:spcPct val="130000"/>
              </a:lnSpc>
              <a:defRPr sz="140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8" name="文本框 297"/>
          <p:cNvSpPr txBox="1"/>
          <p:nvPr/>
        </p:nvSpPr>
        <p:spPr>
          <a:xfrm>
            <a:off x="7411053" y="2585370"/>
            <a:ext cx="1673638" cy="57708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lnSpc>
                <a:spcPct val="130000"/>
              </a:lnSpc>
              <a:defRPr sz="140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9" name="文本框 298"/>
          <p:cNvSpPr txBox="1"/>
          <p:nvPr/>
        </p:nvSpPr>
        <p:spPr>
          <a:xfrm>
            <a:off x="9545494" y="2585370"/>
            <a:ext cx="1673638" cy="57708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lnSpc>
                <a:spcPct val="130000"/>
              </a:lnSpc>
              <a:defRPr sz="140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</a:rPr>
              <a:t>单击此处编辑您要的内容，建议您在展示时采用微软雅黑字体。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57" name="矩形 56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60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61" name="矩形 60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5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5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5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" grpId="0"/>
      <p:bldP spid="296" grpId="0"/>
      <p:bldP spid="297" grpId="0"/>
      <p:bldP spid="298" grpId="0"/>
      <p:bldP spid="299" grpId="0"/>
      <p:bldP spid="61" grpId="0" build="allAtOnce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4638" y="1196419"/>
            <a:ext cx="2930212" cy="4522190"/>
            <a:chOff x="1" y="1552169"/>
            <a:chExt cx="2479378" cy="3826419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1" y="1552169"/>
              <a:ext cx="2387969" cy="3826419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solidFill>
              <a:srgbClr val="157E9F"/>
            </a:solidFill>
            <a:ln w="5" cap="flat">
              <a:noFill/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cs typeface="字魂59号-创粗黑" panose="00000500000000000000" charset="-122"/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2296560" y="2937549"/>
              <a:ext cx="182819" cy="2259004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solidFill>
              <a:srgbClr val="157E9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字魂59号-创粗黑" panose="00000500000000000000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247971" y="3153439"/>
            <a:ext cx="8217700" cy="2144305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65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再次感谢导师的指导</a:t>
            </a:r>
            <a:endParaRPr lang="zh-CN" altLang="en-US" sz="6665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  <a:p>
            <a:pPr algn="ctr"/>
            <a:r>
              <a:rPr lang="zh-CN" altLang="en-US" sz="6665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感激大学给我的人生</a:t>
            </a:r>
            <a:endParaRPr lang="zh-CN" altLang="en-US" sz="6665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13239" y="2648432"/>
            <a:ext cx="5463654" cy="461665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XX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大学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20XX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级</a:t>
            </a:r>
            <a:r>
              <a: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XXXXXXX</a:t>
            </a:r>
            <a:r>
              <a:rPr lang="zh-CN" altLang="en-US" sz="2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系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6651842" y="986341"/>
            <a:ext cx="1386448" cy="1378262"/>
            <a:chOff x="2946" y="838"/>
            <a:chExt cx="1355" cy="1347"/>
          </a:xfrm>
          <a:solidFill>
            <a:srgbClr val="157E9F"/>
          </a:solidFill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2946" y="838"/>
              <a:ext cx="1355" cy="1347"/>
            </a:xfrm>
            <a:custGeom>
              <a:avLst/>
              <a:gdLst>
                <a:gd name="T0" fmla="*/ 710 w 1467"/>
                <a:gd name="T1" fmla="*/ 0 h 1459"/>
                <a:gd name="T2" fmla="*/ 754 w 1467"/>
                <a:gd name="T3" fmla="*/ 0 h 1459"/>
                <a:gd name="T4" fmla="*/ 754 w 1467"/>
                <a:gd name="T5" fmla="*/ 0 h 1459"/>
                <a:gd name="T6" fmla="*/ 1045 w 1467"/>
                <a:gd name="T7" fmla="*/ 71 h 1459"/>
                <a:gd name="T8" fmla="*/ 1256 w 1467"/>
                <a:gd name="T9" fmla="*/ 222 h 1459"/>
                <a:gd name="T10" fmla="*/ 1336 w 1467"/>
                <a:gd name="T11" fmla="*/ 322 h 1459"/>
                <a:gd name="T12" fmla="*/ 1457 w 1467"/>
                <a:gd name="T13" fmla="*/ 654 h 1459"/>
                <a:gd name="T14" fmla="*/ 1441 w 1467"/>
                <a:gd name="T15" fmla="*/ 901 h 1459"/>
                <a:gd name="T16" fmla="*/ 1394 w 1467"/>
                <a:gd name="T17" fmla="*/ 1035 h 1459"/>
                <a:gd name="T18" fmla="*/ 1244 w 1467"/>
                <a:gd name="T19" fmla="*/ 1247 h 1459"/>
                <a:gd name="T20" fmla="*/ 1030 w 1467"/>
                <a:gd name="T21" fmla="*/ 1394 h 1459"/>
                <a:gd name="T22" fmla="*/ 894 w 1467"/>
                <a:gd name="T23" fmla="*/ 1440 h 1459"/>
                <a:gd name="T24" fmla="*/ 732 w 1467"/>
                <a:gd name="T25" fmla="*/ 1458 h 1459"/>
                <a:gd name="T26" fmla="*/ 434 w 1467"/>
                <a:gd name="T27" fmla="*/ 1394 h 1459"/>
                <a:gd name="T28" fmla="*/ 220 w 1467"/>
                <a:gd name="T29" fmla="*/ 1247 h 1459"/>
                <a:gd name="T30" fmla="*/ 23 w 1467"/>
                <a:gd name="T31" fmla="*/ 900 h 1459"/>
                <a:gd name="T32" fmla="*/ 3 w 1467"/>
                <a:gd name="T33" fmla="*/ 696 h 1459"/>
                <a:gd name="T34" fmla="*/ 19 w 1467"/>
                <a:gd name="T35" fmla="*/ 576 h 1459"/>
                <a:gd name="T36" fmla="*/ 128 w 1467"/>
                <a:gd name="T37" fmla="*/ 322 h 1459"/>
                <a:gd name="T38" fmla="*/ 419 w 1467"/>
                <a:gd name="T39" fmla="*/ 71 h 1459"/>
                <a:gd name="T40" fmla="*/ 710 w 1467"/>
                <a:gd name="T41" fmla="*/ 0 h 1459"/>
                <a:gd name="T42" fmla="*/ 685 w 1467"/>
                <a:gd name="T43" fmla="*/ 35 h 1459"/>
                <a:gd name="T44" fmla="*/ 571 w 1467"/>
                <a:gd name="T45" fmla="*/ 52 h 1459"/>
                <a:gd name="T46" fmla="*/ 238 w 1467"/>
                <a:gd name="T47" fmla="*/ 240 h 1459"/>
                <a:gd name="T48" fmla="*/ 97 w 1467"/>
                <a:gd name="T49" fmla="*/ 447 h 1459"/>
                <a:gd name="T50" fmla="*/ 36 w 1467"/>
                <a:gd name="T51" fmla="*/ 734 h 1459"/>
                <a:gd name="T52" fmla="*/ 55 w 1467"/>
                <a:gd name="T53" fmla="*/ 890 h 1459"/>
                <a:gd name="T54" fmla="*/ 164 w 1467"/>
                <a:gd name="T55" fmla="*/ 1129 h 1459"/>
                <a:gd name="T56" fmla="*/ 265 w 1467"/>
                <a:gd name="T57" fmla="*/ 1244 h 1459"/>
                <a:gd name="T58" fmla="*/ 338 w 1467"/>
                <a:gd name="T59" fmla="*/ 1302 h 1459"/>
                <a:gd name="T60" fmla="*/ 580 w 1467"/>
                <a:gd name="T61" fmla="*/ 1408 h 1459"/>
                <a:gd name="T62" fmla="*/ 737 w 1467"/>
                <a:gd name="T63" fmla="*/ 1425 h 1459"/>
                <a:gd name="T64" fmla="*/ 1022 w 1467"/>
                <a:gd name="T65" fmla="*/ 1362 h 1459"/>
                <a:gd name="T66" fmla="*/ 1267 w 1467"/>
                <a:gd name="T67" fmla="*/ 1173 h 1459"/>
                <a:gd name="T68" fmla="*/ 1367 w 1467"/>
                <a:gd name="T69" fmla="*/ 1012 h 1459"/>
                <a:gd name="T70" fmla="*/ 1427 w 1467"/>
                <a:gd name="T71" fmla="*/ 724 h 1459"/>
                <a:gd name="T72" fmla="*/ 1409 w 1467"/>
                <a:gd name="T73" fmla="*/ 569 h 1459"/>
                <a:gd name="T74" fmla="*/ 1364 w 1467"/>
                <a:gd name="T75" fmla="*/ 440 h 1459"/>
                <a:gd name="T76" fmla="*/ 1126 w 1467"/>
                <a:gd name="T77" fmla="*/ 156 h 1459"/>
                <a:gd name="T78" fmla="*/ 810 w 1467"/>
                <a:gd name="T79" fmla="*/ 38 h 1459"/>
                <a:gd name="T80" fmla="*/ 727 w 1467"/>
                <a:gd name="T81" fmla="*/ 34 h 1459"/>
                <a:gd name="T82" fmla="*/ 685 w 1467"/>
                <a:gd name="T83" fmla="*/ 35 h 1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67" h="1459">
                  <a:moveTo>
                    <a:pt x="710" y="0"/>
                  </a:moveTo>
                  <a:cubicBezTo>
                    <a:pt x="725" y="0"/>
                    <a:pt x="739" y="0"/>
                    <a:pt x="754" y="0"/>
                  </a:cubicBezTo>
                  <a:cubicBezTo>
                    <a:pt x="754" y="0"/>
                    <a:pt x="754" y="0"/>
                    <a:pt x="754" y="0"/>
                  </a:cubicBezTo>
                  <a:cubicBezTo>
                    <a:pt x="870" y="4"/>
                    <a:pt x="964" y="33"/>
                    <a:pt x="1045" y="71"/>
                  </a:cubicBezTo>
                  <a:cubicBezTo>
                    <a:pt x="1127" y="109"/>
                    <a:pt x="1195" y="162"/>
                    <a:pt x="1256" y="222"/>
                  </a:cubicBezTo>
                  <a:cubicBezTo>
                    <a:pt x="1286" y="252"/>
                    <a:pt x="1312" y="286"/>
                    <a:pt x="1336" y="322"/>
                  </a:cubicBezTo>
                  <a:cubicBezTo>
                    <a:pt x="1398" y="412"/>
                    <a:pt x="1442" y="518"/>
                    <a:pt x="1457" y="654"/>
                  </a:cubicBezTo>
                  <a:cubicBezTo>
                    <a:pt x="1467" y="740"/>
                    <a:pt x="1458" y="830"/>
                    <a:pt x="1441" y="901"/>
                  </a:cubicBezTo>
                  <a:cubicBezTo>
                    <a:pt x="1429" y="949"/>
                    <a:pt x="1413" y="994"/>
                    <a:pt x="1394" y="1035"/>
                  </a:cubicBezTo>
                  <a:cubicBezTo>
                    <a:pt x="1355" y="1117"/>
                    <a:pt x="1305" y="1187"/>
                    <a:pt x="1244" y="1247"/>
                  </a:cubicBezTo>
                  <a:cubicBezTo>
                    <a:pt x="1183" y="1306"/>
                    <a:pt x="1114" y="1357"/>
                    <a:pt x="1030" y="1394"/>
                  </a:cubicBezTo>
                  <a:cubicBezTo>
                    <a:pt x="988" y="1413"/>
                    <a:pt x="944" y="1429"/>
                    <a:pt x="894" y="1440"/>
                  </a:cubicBezTo>
                  <a:cubicBezTo>
                    <a:pt x="845" y="1451"/>
                    <a:pt x="790" y="1459"/>
                    <a:pt x="732" y="1458"/>
                  </a:cubicBezTo>
                  <a:cubicBezTo>
                    <a:pt x="614" y="1457"/>
                    <a:pt x="517" y="1432"/>
                    <a:pt x="434" y="1394"/>
                  </a:cubicBezTo>
                  <a:cubicBezTo>
                    <a:pt x="351" y="1357"/>
                    <a:pt x="279" y="1306"/>
                    <a:pt x="220" y="1247"/>
                  </a:cubicBezTo>
                  <a:cubicBezTo>
                    <a:pt x="128" y="1155"/>
                    <a:pt x="60" y="1045"/>
                    <a:pt x="23" y="900"/>
                  </a:cubicBezTo>
                  <a:cubicBezTo>
                    <a:pt x="8" y="841"/>
                    <a:pt x="0" y="771"/>
                    <a:pt x="3" y="696"/>
                  </a:cubicBezTo>
                  <a:cubicBezTo>
                    <a:pt x="5" y="652"/>
                    <a:pt x="11" y="612"/>
                    <a:pt x="19" y="576"/>
                  </a:cubicBezTo>
                  <a:cubicBezTo>
                    <a:pt x="41" y="476"/>
                    <a:pt x="78" y="394"/>
                    <a:pt x="128" y="322"/>
                  </a:cubicBezTo>
                  <a:cubicBezTo>
                    <a:pt x="201" y="215"/>
                    <a:pt x="297" y="129"/>
                    <a:pt x="419" y="71"/>
                  </a:cubicBezTo>
                  <a:cubicBezTo>
                    <a:pt x="501" y="32"/>
                    <a:pt x="595" y="4"/>
                    <a:pt x="710" y="0"/>
                  </a:cubicBezTo>
                  <a:close/>
                  <a:moveTo>
                    <a:pt x="685" y="35"/>
                  </a:moveTo>
                  <a:cubicBezTo>
                    <a:pt x="644" y="38"/>
                    <a:pt x="607" y="43"/>
                    <a:pt x="571" y="52"/>
                  </a:cubicBezTo>
                  <a:cubicBezTo>
                    <a:pt x="431" y="87"/>
                    <a:pt x="326" y="152"/>
                    <a:pt x="238" y="240"/>
                  </a:cubicBezTo>
                  <a:cubicBezTo>
                    <a:pt x="180" y="298"/>
                    <a:pt x="133" y="366"/>
                    <a:pt x="97" y="447"/>
                  </a:cubicBezTo>
                  <a:cubicBezTo>
                    <a:pt x="61" y="526"/>
                    <a:pt x="36" y="619"/>
                    <a:pt x="36" y="734"/>
                  </a:cubicBezTo>
                  <a:cubicBezTo>
                    <a:pt x="36" y="791"/>
                    <a:pt x="44" y="843"/>
                    <a:pt x="55" y="890"/>
                  </a:cubicBezTo>
                  <a:cubicBezTo>
                    <a:pt x="77" y="984"/>
                    <a:pt x="116" y="1060"/>
                    <a:pt x="164" y="1129"/>
                  </a:cubicBezTo>
                  <a:cubicBezTo>
                    <a:pt x="193" y="1171"/>
                    <a:pt x="228" y="1211"/>
                    <a:pt x="265" y="1244"/>
                  </a:cubicBezTo>
                  <a:cubicBezTo>
                    <a:pt x="288" y="1265"/>
                    <a:pt x="312" y="1284"/>
                    <a:pt x="338" y="1302"/>
                  </a:cubicBezTo>
                  <a:cubicBezTo>
                    <a:pt x="406" y="1349"/>
                    <a:pt x="486" y="1387"/>
                    <a:pt x="580" y="1408"/>
                  </a:cubicBezTo>
                  <a:cubicBezTo>
                    <a:pt x="628" y="1418"/>
                    <a:pt x="681" y="1426"/>
                    <a:pt x="737" y="1425"/>
                  </a:cubicBezTo>
                  <a:cubicBezTo>
                    <a:pt x="848" y="1423"/>
                    <a:pt x="942" y="1399"/>
                    <a:pt x="1022" y="1362"/>
                  </a:cubicBezTo>
                  <a:cubicBezTo>
                    <a:pt x="1120" y="1315"/>
                    <a:pt x="1201" y="1251"/>
                    <a:pt x="1267" y="1173"/>
                  </a:cubicBezTo>
                  <a:cubicBezTo>
                    <a:pt x="1307" y="1125"/>
                    <a:pt x="1341" y="1072"/>
                    <a:pt x="1367" y="1012"/>
                  </a:cubicBezTo>
                  <a:cubicBezTo>
                    <a:pt x="1403" y="931"/>
                    <a:pt x="1427" y="839"/>
                    <a:pt x="1427" y="724"/>
                  </a:cubicBezTo>
                  <a:cubicBezTo>
                    <a:pt x="1427" y="668"/>
                    <a:pt x="1420" y="616"/>
                    <a:pt x="1409" y="569"/>
                  </a:cubicBezTo>
                  <a:cubicBezTo>
                    <a:pt x="1398" y="523"/>
                    <a:pt x="1382" y="478"/>
                    <a:pt x="1364" y="440"/>
                  </a:cubicBezTo>
                  <a:cubicBezTo>
                    <a:pt x="1308" y="321"/>
                    <a:pt x="1229" y="227"/>
                    <a:pt x="1126" y="156"/>
                  </a:cubicBezTo>
                  <a:cubicBezTo>
                    <a:pt x="1040" y="97"/>
                    <a:pt x="939" y="53"/>
                    <a:pt x="810" y="38"/>
                  </a:cubicBezTo>
                  <a:cubicBezTo>
                    <a:pt x="784" y="35"/>
                    <a:pt x="754" y="32"/>
                    <a:pt x="727" y="34"/>
                  </a:cubicBezTo>
                  <a:cubicBezTo>
                    <a:pt x="712" y="34"/>
                    <a:pt x="698" y="34"/>
                    <a:pt x="68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007" y="895"/>
              <a:ext cx="1230" cy="1232"/>
            </a:xfrm>
            <a:custGeom>
              <a:avLst/>
              <a:gdLst>
                <a:gd name="T0" fmla="*/ 663 w 1332"/>
                <a:gd name="T1" fmla="*/ 1 h 1334"/>
                <a:gd name="T2" fmla="*/ 742 w 1332"/>
                <a:gd name="T3" fmla="*/ 5 h 1334"/>
                <a:gd name="T4" fmla="*/ 938 w 1332"/>
                <a:gd name="T5" fmla="*/ 59 h 1334"/>
                <a:gd name="T6" fmla="*/ 1135 w 1332"/>
                <a:gd name="T7" fmla="*/ 195 h 1334"/>
                <a:gd name="T8" fmla="*/ 1272 w 1332"/>
                <a:gd name="T9" fmla="*/ 391 h 1334"/>
                <a:gd name="T10" fmla="*/ 1332 w 1332"/>
                <a:gd name="T11" fmla="*/ 664 h 1334"/>
                <a:gd name="T12" fmla="*/ 1274 w 1332"/>
                <a:gd name="T13" fmla="*/ 939 h 1334"/>
                <a:gd name="T14" fmla="*/ 1138 w 1332"/>
                <a:gd name="T15" fmla="*/ 1136 h 1334"/>
                <a:gd name="T16" fmla="*/ 942 w 1332"/>
                <a:gd name="T17" fmla="*/ 1273 h 1334"/>
                <a:gd name="T18" fmla="*/ 669 w 1332"/>
                <a:gd name="T19" fmla="*/ 1334 h 1334"/>
                <a:gd name="T20" fmla="*/ 394 w 1332"/>
                <a:gd name="T21" fmla="*/ 1275 h 1334"/>
                <a:gd name="T22" fmla="*/ 197 w 1332"/>
                <a:gd name="T23" fmla="*/ 1139 h 1334"/>
                <a:gd name="T24" fmla="*/ 17 w 1332"/>
                <a:gd name="T25" fmla="*/ 819 h 1334"/>
                <a:gd name="T26" fmla="*/ 0 w 1332"/>
                <a:gd name="T27" fmla="*/ 670 h 1334"/>
                <a:gd name="T28" fmla="*/ 58 w 1332"/>
                <a:gd name="T29" fmla="*/ 395 h 1334"/>
                <a:gd name="T30" fmla="*/ 118 w 1332"/>
                <a:gd name="T31" fmla="*/ 289 h 1334"/>
                <a:gd name="T32" fmla="*/ 390 w 1332"/>
                <a:gd name="T33" fmla="*/ 61 h 1334"/>
                <a:gd name="T34" fmla="*/ 514 w 1332"/>
                <a:gd name="T35" fmla="*/ 18 h 1334"/>
                <a:gd name="T36" fmla="*/ 623 w 1332"/>
                <a:gd name="T37" fmla="*/ 2 h 1334"/>
                <a:gd name="T38" fmla="*/ 663 w 1332"/>
                <a:gd name="T39" fmla="*/ 1 h 1334"/>
                <a:gd name="T40" fmla="*/ 624 w 1332"/>
                <a:gd name="T41" fmla="*/ 17 h 1334"/>
                <a:gd name="T42" fmla="*/ 587 w 1332"/>
                <a:gd name="T43" fmla="*/ 21 h 1334"/>
                <a:gd name="T44" fmla="*/ 397 w 1332"/>
                <a:gd name="T45" fmla="*/ 74 h 1334"/>
                <a:gd name="T46" fmla="*/ 204 w 1332"/>
                <a:gd name="T47" fmla="*/ 208 h 1334"/>
                <a:gd name="T48" fmla="*/ 72 w 1332"/>
                <a:gd name="T49" fmla="*/ 401 h 1334"/>
                <a:gd name="T50" fmla="*/ 15 w 1332"/>
                <a:gd name="T51" fmla="*/ 670 h 1334"/>
                <a:gd name="T52" fmla="*/ 73 w 1332"/>
                <a:gd name="T53" fmla="*/ 937 h 1334"/>
                <a:gd name="T54" fmla="*/ 207 w 1332"/>
                <a:gd name="T55" fmla="*/ 1128 h 1334"/>
                <a:gd name="T56" fmla="*/ 400 w 1332"/>
                <a:gd name="T57" fmla="*/ 1261 h 1334"/>
                <a:gd name="T58" fmla="*/ 668 w 1332"/>
                <a:gd name="T59" fmla="*/ 1318 h 1334"/>
                <a:gd name="T60" fmla="*/ 935 w 1332"/>
                <a:gd name="T61" fmla="*/ 1260 h 1334"/>
                <a:gd name="T62" fmla="*/ 1127 w 1332"/>
                <a:gd name="T63" fmla="*/ 1126 h 1334"/>
                <a:gd name="T64" fmla="*/ 1260 w 1332"/>
                <a:gd name="T65" fmla="*/ 934 h 1334"/>
                <a:gd name="T66" fmla="*/ 1317 w 1332"/>
                <a:gd name="T67" fmla="*/ 665 h 1334"/>
                <a:gd name="T68" fmla="*/ 1259 w 1332"/>
                <a:gd name="T69" fmla="*/ 398 h 1334"/>
                <a:gd name="T70" fmla="*/ 1125 w 1332"/>
                <a:gd name="T71" fmla="*/ 206 h 1334"/>
                <a:gd name="T72" fmla="*/ 932 w 1332"/>
                <a:gd name="T73" fmla="*/ 73 h 1334"/>
                <a:gd name="T74" fmla="*/ 741 w 1332"/>
                <a:gd name="T75" fmla="*/ 20 h 1334"/>
                <a:gd name="T76" fmla="*/ 664 w 1332"/>
                <a:gd name="T77" fmla="*/ 16 h 1334"/>
                <a:gd name="T78" fmla="*/ 624 w 1332"/>
                <a:gd name="T79" fmla="*/ 17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32" h="1334">
                  <a:moveTo>
                    <a:pt x="663" y="1"/>
                  </a:moveTo>
                  <a:cubicBezTo>
                    <a:pt x="688" y="0"/>
                    <a:pt x="718" y="2"/>
                    <a:pt x="742" y="5"/>
                  </a:cubicBezTo>
                  <a:cubicBezTo>
                    <a:pt x="816" y="13"/>
                    <a:pt x="882" y="34"/>
                    <a:pt x="938" y="59"/>
                  </a:cubicBezTo>
                  <a:cubicBezTo>
                    <a:pt x="1015" y="94"/>
                    <a:pt x="1080" y="140"/>
                    <a:pt x="1135" y="195"/>
                  </a:cubicBezTo>
                  <a:cubicBezTo>
                    <a:pt x="1192" y="251"/>
                    <a:pt x="1236" y="314"/>
                    <a:pt x="1272" y="391"/>
                  </a:cubicBezTo>
                  <a:cubicBezTo>
                    <a:pt x="1307" y="467"/>
                    <a:pt x="1332" y="557"/>
                    <a:pt x="1332" y="664"/>
                  </a:cubicBezTo>
                  <a:cubicBezTo>
                    <a:pt x="1332" y="774"/>
                    <a:pt x="1309" y="862"/>
                    <a:pt x="1274" y="939"/>
                  </a:cubicBezTo>
                  <a:cubicBezTo>
                    <a:pt x="1239" y="1016"/>
                    <a:pt x="1194" y="1080"/>
                    <a:pt x="1138" y="1136"/>
                  </a:cubicBezTo>
                  <a:cubicBezTo>
                    <a:pt x="1083" y="1192"/>
                    <a:pt x="1019" y="1238"/>
                    <a:pt x="942" y="1273"/>
                  </a:cubicBezTo>
                  <a:cubicBezTo>
                    <a:pt x="866" y="1308"/>
                    <a:pt x="776" y="1333"/>
                    <a:pt x="669" y="1334"/>
                  </a:cubicBezTo>
                  <a:cubicBezTo>
                    <a:pt x="560" y="1334"/>
                    <a:pt x="471" y="1309"/>
                    <a:pt x="394" y="1275"/>
                  </a:cubicBezTo>
                  <a:cubicBezTo>
                    <a:pt x="317" y="1241"/>
                    <a:pt x="252" y="1195"/>
                    <a:pt x="197" y="1139"/>
                  </a:cubicBezTo>
                  <a:cubicBezTo>
                    <a:pt x="114" y="1056"/>
                    <a:pt x="50" y="954"/>
                    <a:pt x="17" y="819"/>
                  </a:cubicBezTo>
                  <a:cubicBezTo>
                    <a:pt x="6" y="774"/>
                    <a:pt x="0" y="724"/>
                    <a:pt x="0" y="670"/>
                  </a:cubicBezTo>
                  <a:cubicBezTo>
                    <a:pt x="0" y="561"/>
                    <a:pt x="24" y="471"/>
                    <a:pt x="58" y="395"/>
                  </a:cubicBezTo>
                  <a:cubicBezTo>
                    <a:pt x="75" y="357"/>
                    <a:pt x="96" y="321"/>
                    <a:pt x="118" y="289"/>
                  </a:cubicBezTo>
                  <a:cubicBezTo>
                    <a:pt x="187" y="190"/>
                    <a:pt x="277" y="114"/>
                    <a:pt x="390" y="61"/>
                  </a:cubicBezTo>
                  <a:cubicBezTo>
                    <a:pt x="428" y="43"/>
                    <a:pt x="469" y="29"/>
                    <a:pt x="514" y="18"/>
                  </a:cubicBezTo>
                  <a:cubicBezTo>
                    <a:pt x="548" y="10"/>
                    <a:pt x="583" y="5"/>
                    <a:pt x="623" y="2"/>
                  </a:cubicBezTo>
                  <a:cubicBezTo>
                    <a:pt x="636" y="2"/>
                    <a:pt x="649" y="2"/>
                    <a:pt x="663" y="1"/>
                  </a:cubicBezTo>
                  <a:close/>
                  <a:moveTo>
                    <a:pt x="624" y="17"/>
                  </a:moveTo>
                  <a:cubicBezTo>
                    <a:pt x="611" y="18"/>
                    <a:pt x="599" y="19"/>
                    <a:pt x="587" y="21"/>
                  </a:cubicBezTo>
                  <a:cubicBezTo>
                    <a:pt x="515" y="29"/>
                    <a:pt x="452" y="49"/>
                    <a:pt x="397" y="74"/>
                  </a:cubicBezTo>
                  <a:cubicBezTo>
                    <a:pt x="322" y="109"/>
                    <a:pt x="260" y="153"/>
                    <a:pt x="204" y="208"/>
                  </a:cubicBezTo>
                  <a:cubicBezTo>
                    <a:pt x="150" y="262"/>
                    <a:pt x="105" y="326"/>
                    <a:pt x="72" y="401"/>
                  </a:cubicBezTo>
                  <a:cubicBezTo>
                    <a:pt x="38" y="476"/>
                    <a:pt x="15" y="563"/>
                    <a:pt x="15" y="670"/>
                  </a:cubicBezTo>
                  <a:cubicBezTo>
                    <a:pt x="15" y="776"/>
                    <a:pt x="40" y="863"/>
                    <a:pt x="73" y="937"/>
                  </a:cubicBezTo>
                  <a:cubicBezTo>
                    <a:pt x="107" y="1012"/>
                    <a:pt x="153" y="1074"/>
                    <a:pt x="207" y="1128"/>
                  </a:cubicBezTo>
                  <a:cubicBezTo>
                    <a:pt x="261" y="1182"/>
                    <a:pt x="325" y="1228"/>
                    <a:pt x="400" y="1261"/>
                  </a:cubicBezTo>
                  <a:cubicBezTo>
                    <a:pt x="474" y="1294"/>
                    <a:pt x="562" y="1319"/>
                    <a:pt x="668" y="1318"/>
                  </a:cubicBezTo>
                  <a:cubicBezTo>
                    <a:pt x="773" y="1318"/>
                    <a:pt x="861" y="1294"/>
                    <a:pt x="935" y="1260"/>
                  </a:cubicBezTo>
                  <a:cubicBezTo>
                    <a:pt x="1010" y="1226"/>
                    <a:pt x="1073" y="1180"/>
                    <a:pt x="1127" y="1126"/>
                  </a:cubicBezTo>
                  <a:cubicBezTo>
                    <a:pt x="1181" y="1072"/>
                    <a:pt x="1227" y="1009"/>
                    <a:pt x="1260" y="934"/>
                  </a:cubicBezTo>
                  <a:cubicBezTo>
                    <a:pt x="1294" y="858"/>
                    <a:pt x="1317" y="772"/>
                    <a:pt x="1317" y="665"/>
                  </a:cubicBezTo>
                  <a:cubicBezTo>
                    <a:pt x="1317" y="558"/>
                    <a:pt x="1292" y="472"/>
                    <a:pt x="1259" y="398"/>
                  </a:cubicBezTo>
                  <a:cubicBezTo>
                    <a:pt x="1224" y="322"/>
                    <a:pt x="1180" y="261"/>
                    <a:pt x="1125" y="206"/>
                  </a:cubicBezTo>
                  <a:cubicBezTo>
                    <a:pt x="1071" y="152"/>
                    <a:pt x="1007" y="107"/>
                    <a:pt x="932" y="73"/>
                  </a:cubicBezTo>
                  <a:cubicBezTo>
                    <a:pt x="877" y="48"/>
                    <a:pt x="813" y="28"/>
                    <a:pt x="741" y="20"/>
                  </a:cubicBezTo>
                  <a:cubicBezTo>
                    <a:pt x="717" y="18"/>
                    <a:pt x="689" y="15"/>
                    <a:pt x="664" y="16"/>
                  </a:cubicBezTo>
                  <a:cubicBezTo>
                    <a:pt x="650" y="17"/>
                    <a:pt x="637" y="16"/>
                    <a:pt x="62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3687" y="943"/>
              <a:ext cx="94" cy="131"/>
            </a:xfrm>
            <a:custGeom>
              <a:avLst/>
              <a:gdLst>
                <a:gd name="T0" fmla="*/ 59 w 102"/>
                <a:gd name="T1" fmla="*/ 11 h 142"/>
                <a:gd name="T2" fmla="*/ 74 w 102"/>
                <a:gd name="T3" fmla="*/ 12 h 142"/>
                <a:gd name="T4" fmla="*/ 90 w 102"/>
                <a:gd name="T5" fmla="*/ 12 h 142"/>
                <a:gd name="T6" fmla="*/ 101 w 102"/>
                <a:gd name="T7" fmla="*/ 25 h 142"/>
                <a:gd name="T8" fmla="*/ 95 w 102"/>
                <a:gd name="T9" fmla="*/ 34 h 142"/>
                <a:gd name="T10" fmla="*/ 85 w 102"/>
                <a:gd name="T11" fmla="*/ 56 h 142"/>
                <a:gd name="T12" fmla="*/ 81 w 102"/>
                <a:gd name="T13" fmla="*/ 67 h 142"/>
                <a:gd name="T14" fmla="*/ 73 w 102"/>
                <a:gd name="T15" fmla="*/ 73 h 142"/>
                <a:gd name="T16" fmla="*/ 67 w 102"/>
                <a:gd name="T17" fmla="*/ 65 h 142"/>
                <a:gd name="T18" fmla="*/ 44 w 102"/>
                <a:gd name="T19" fmla="*/ 61 h 142"/>
                <a:gd name="T20" fmla="*/ 22 w 102"/>
                <a:gd name="T21" fmla="*/ 126 h 142"/>
                <a:gd name="T22" fmla="*/ 9 w 102"/>
                <a:gd name="T23" fmla="*/ 142 h 142"/>
                <a:gd name="T24" fmla="*/ 14 w 102"/>
                <a:gd name="T25" fmla="*/ 111 h 142"/>
                <a:gd name="T26" fmla="*/ 41 w 102"/>
                <a:gd name="T27" fmla="*/ 43 h 142"/>
                <a:gd name="T28" fmla="*/ 45 w 102"/>
                <a:gd name="T29" fmla="*/ 10 h 142"/>
                <a:gd name="T30" fmla="*/ 45 w 102"/>
                <a:gd name="T31" fmla="*/ 2 h 142"/>
                <a:gd name="T32" fmla="*/ 59 w 102"/>
                <a:gd name="T33" fmla="*/ 11 h 142"/>
                <a:gd name="T34" fmla="*/ 79 w 102"/>
                <a:gd name="T35" fmla="*/ 42 h 142"/>
                <a:gd name="T36" fmla="*/ 84 w 102"/>
                <a:gd name="T37" fmla="*/ 21 h 142"/>
                <a:gd name="T38" fmla="*/ 60 w 102"/>
                <a:gd name="T39" fmla="*/ 18 h 142"/>
                <a:gd name="T40" fmla="*/ 53 w 102"/>
                <a:gd name="T41" fmla="*/ 34 h 142"/>
                <a:gd name="T42" fmla="*/ 72 w 102"/>
                <a:gd name="T43" fmla="*/ 42 h 142"/>
                <a:gd name="T44" fmla="*/ 50 w 102"/>
                <a:gd name="T45" fmla="*/ 41 h 142"/>
                <a:gd name="T46" fmla="*/ 46 w 102"/>
                <a:gd name="T47" fmla="*/ 55 h 142"/>
                <a:gd name="T48" fmla="*/ 71 w 102"/>
                <a:gd name="T49" fmla="*/ 61 h 142"/>
                <a:gd name="T50" fmla="*/ 79 w 102"/>
                <a:gd name="T51" fmla="*/ 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2" h="142">
                  <a:moveTo>
                    <a:pt x="59" y="11"/>
                  </a:moveTo>
                  <a:cubicBezTo>
                    <a:pt x="64" y="12"/>
                    <a:pt x="69" y="12"/>
                    <a:pt x="74" y="12"/>
                  </a:cubicBezTo>
                  <a:cubicBezTo>
                    <a:pt x="80" y="12"/>
                    <a:pt x="86" y="11"/>
                    <a:pt x="90" y="12"/>
                  </a:cubicBezTo>
                  <a:cubicBezTo>
                    <a:pt x="93" y="12"/>
                    <a:pt x="102" y="21"/>
                    <a:pt x="101" y="25"/>
                  </a:cubicBezTo>
                  <a:cubicBezTo>
                    <a:pt x="101" y="28"/>
                    <a:pt x="96" y="32"/>
                    <a:pt x="95" y="34"/>
                  </a:cubicBezTo>
                  <a:cubicBezTo>
                    <a:pt x="90" y="40"/>
                    <a:pt x="88" y="48"/>
                    <a:pt x="85" y="56"/>
                  </a:cubicBezTo>
                  <a:cubicBezTo>
                    <a:pt x="84" y="60"/>
                    <a:pt x="83" y="64"/>
                    <a:pt x="81" y="67"/>
                  </a:cubicBezTo>
                  <a:cubicBezTo>
                    <a:pt x="79" y="69"/>
                    <a:pt x="75" y="73"/>
                    <a:pt x="73" y="73"/>
                  </a:cubicBezTo>
                  <a:cubicBezTo>
                    <a:pt x="69" y="72"/>
                    <a:pt x="68" y="67"/>
                    <a:pt x="67" y="65"/>
                  </a:cubicBezTo>
                  <a:cubicBezTo>
                    <a:pt x="60" y="63"/>
                    <a:pt x="52" y="62"/>
                    <a:pt x="44" y="61"/>
                  </a:cubicBezTo>
                  <a:cubicBezTo>
                    <a:pt x="37" y="82"/>
                    <a:pt x="31" y="107"/>
                    <a:pt x="22" y="126"/>
                  </a:cubicBezTo>
                  <a:cubicBezTo>
                    <a:pt x="19" y="132"/>
                    <a:pt x="16" y="140"/>
                    <a:pt x="9" y="142"/>
                  </a:cubicBezTo>
                  <a:cubicBezTo>
                    <a:pt x="0" y="131"/>
                    <a:pt x="9" y="119"/>
                    <a:pt x="14" y="111"/>
                  </a:cubicBezTo>
                  <a:cubicBezTo>
                    <a:pt x="26" y="92"/>
                    <a:pt x="34" y="68"/>
                    <a:pt x="41" y="43"/>
                  </a:cubicBezTo>
                  <a:cubicBezTo>
                    <a:pt x="44" y="33"/>
                    <a:pt x="46" y="21"/>
                    <a:pt x="45" y="10"/>
                  </a:cubicBezTo>
                  <a:cubicBezTo>
                    <a:pt x="45" y="8"/>
                    <a:pt x="44" y="5"/>
                    <a:pt x="45" y="2"/>
                  </a:cubicBezTo>
                  <a:cubicBezTo>
                    <a:pt x="52" y="0"/>
                    <a:pt x="55" y="8"/>
                    <a:pt x="59" y="11"/>
                  </a:cubicBezTo>
                  <a:close/>
                  <a:moveTo>
                    <a:pt x="79" y="42"/>
                  </a:moveTo>
                  <a:cubicBezTo>
                    <a:pt x="80" y="38"/>
                    <a:pt x="86" y="25"/>
                    <a:pt x="84" y="21"/>
                  </a:cubicBezTo>
                  <a:cubicBezTo>
                    <a:pt x="82" y="17"/>
                    <a:pt x="66" y="19"/>
                    <a:pt x="60" y="18"/>
                  </a:cubicBezTo>
                  <a:cubicBezTo>
                    <a:pt x="56" y="22"/>
                    <a:pt x="55" y="28"/>
                    <a:pt x="53" y="34"/>
                  </a:cubicBezTo>
                  <a:cubicBezTo>
                    <a:pt x="62" y="34"/>
                    <a:pt x="70" y="35"/>
                    <a:pt x="72" y="42"/>
                  </a:cubicBezTo>
                  <a:cubicBezTo>
                    <a:pt x="65" y="45"/>
                    <a:pt x="57" y="41"/>
                    <a:pt x="50" y="41"/>
                  </a:cubicBezTo>
                  <a:cubicBezTo>
                    <a:pt x="48" y="46"/>
                    <a:pt x="47" y="50"/>
                    <a:pt x="46" y="55"/>
                  </a:cubicBezTo>
                  <a:cubicBezTo>
                    <a:pt x="56" y="55"/>
                    <a:pt x="68" y="53"/>
                    <a:pt x="71" y="61"/>
                  </a:cubicBezTo>
                  <a:cubicBezTo>
                    <a:pt x="74" y="56"/>
                    <a:pt x="76" y="49"/>
                    <a:pt x="7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8"/>
            <p:cNvSpPr>
              <a:spLocks noEditPoints="1"/>
            </p:cNvSpPr>
            <p:nvPr/>
          </p:nvSpPr>
          <p:spPr bwMode="auto">
            <a:xfrm>
              <a:off x="3785" y="953"/>
              <a:ext cx="68" cy="165"/>
            </a:xfrm>
            <a:custGeom>
              <a:avLst/>
              <a:gdLst>
                <a:gd name="T0" fmla="*/ 26 w 74"/>
                <a:gd name="T1" fmla="*/ 11 h 178"/>
                <a:gd name="T2" fmla="*/ 43 w 74"/>
                <a:gd name="T3" fmla="*/ 13 h 178"/>
                <a:gd name="T4" fmla="*/ 59 w 74"/>
                <a:gd name="T5" fmla="*/ 10 h 178"/>
                <a:gd name="T6" fmla="*/ 68 w 74"/>
                <a:gd name="T7" fmla="*/ 16 h 178"/>
                <a:gd name="T8" fmla="*/ 74 w 74"/>
                <a:gd name="T9" fmla="*/ 25 h 178"/>
                <a:gd name="T10" fmla="*/ 70 w 74"/>
                <a:gd name="T11" fmla="*/ 32 h 178"/>
                <a:gd name="T12" fmla="*/ 59 w 74"/>
                <a:gd name="T13" fmla="*/ 64 h 178"/>
                <a:gd name="T14" fmla="*/ 37 w 74"/>
                <a:gd name="T15" fmla="*/ 151 h 178"/>
                <a:gd name="T16" fmla="*/ 32 w 74"/>
                <a:gd name="T17" fmla="*/ 167 h 178"/>
                <a:gd name="T18" fmla="*/ 19 w 74"/>
                <a:gd name="T19" fmla="*/ 177 h 178"/>
                <a:gd name="T20" fmla="*/ 8 w 74"/>
                <a:gd name="T21" fmla="*/ 163 h 178"/>
                <a:gd name="T22" fmla="*/ 0 w 74"/>
                <a:gd name="T23" fmla="*/ 147 h 178"/>
                <a:gd name="T24" fmla="*/ 9 w 74"/>
                <a:gd name="T25" fmla="*/ 151 h 178"/>
                <a:gd name="T26" fmla="*/ 18 w 74"/>
                <a:gd name="T27" fmla="*/ 155 h 178"/>
                <a:gd name="T28" fmla="*/ 27 w 74"/>
                <a:gd name="T29" fmla="*/ 135 h 178"/>
                <a:gd name="T30" fmla="*/ 46 w 74"/>
                <a:gd name="T31" fmla="*/ 70 h 178"/>
                <a:gd name="T32" fmla="*/ 14 w 74"/>
                <a:gd name="T33" fmla="*/ 63 h 178"/>
                <a:gd name="T34" fmla="*/ 9 w 74"/>
                <a:gd name="T35" fmla="*/ 68 h 178"/>
                <a:gd name="T36" fmla="*/ 11 w 74"/>
                <a:gd name="T37" fmla="*/ 35 h 178"/>
                <a:gd name="T38" fmla="*/ 15 w 74"/>
                <a:gd name="T39" fmla="*/ 11 h 178"/>
                <a:gd name="T40" fmla="*/ 15 w 74"/>
                <a:gd name="T41" fmla="*/ 3 h 178"/>
                <a:gd name="T42" fmla="*/ 26 w 74"/>
                <a:gd name="T43" fmla="*/ 11 h 178"/>
                <a:gd name="T44" fmla="*/ 22 w 74"/>
                <a:gd name="T45" fmla="*/ 35 h 178"/>
                <a:gd name="T46" fmla="*/ 46 w 74"/>
                <a:gd name="T47" fmla="*/ 43 h 178"/>
                <a:gd name="T48" fmla="*/ 33 w 74"/>
                <a:gd name="T49" fmla="*/ 43 h 178"/>
                <a:gd name="T50" fmla="*/ 20 w 74"/>
                <a:gd name="T51" fmla="*/ 41 h 178"/>
                <a:gd name="T52" fmla="*/ 16 w 74"/>
                <a:gd name="T53" fmla="*/ 56 h 178"/>
                <a:gd name="T54" fmla="*/ 43 w 74"/>
                <a:gd name="T55" fmla="*/ 59 h 178"/>
                <a:gd name="T56" fmla="*/ 48 w 74"/>
                <a:gd name="T57" fmla="*/ 63 h 178"/>
                <a:gd name="T58" fmla="*/ 56 w 74"/>
                <a:gd name="T59" fmla="*/ 21 h 178"/>
                <a:gd name="T60" fmla="*/ 26 w 74"/>
                <a:gd name="T61" fmla="*/ 18 h 178"/>
                <a:gd name="T62" fmla="*/ 22 w 74"/>
                <a:gd name="T63" fmla="*/ 3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178">
                  <a:moveTo>
                    <a:pt x="26" y="11"/>
                  </a:moveTo>
                  <a:cubicBezTo>
                    <a:pt x="32" y="11"/>
                    <a:pt x="37" y="13"/>
                    <a:pt x="43" y="13"/>
                  </a:cubicBezTo>
                  <a:cubicBezTo>
                    <a:pt x="48" y="13"/>
                    <a:pt x="54" y="10"/>
                    <a:pt x="59" y="10"/>
                  </a:cubicBezTo>
                  <a:cubicBezTo>
                    <a:pt x="62" y="11"/>
                    <a:pt x="65" y="14"/>
                    <a:pt x="68" y="16"/>
                  </a:cubicBezTo>
                  <a:cubicBezTo>
                    <a:pt x="70" y="18"/>
                    <a:pt x="74" y="22"/>
                    <a:pt x="74" y="25"/>
                  </a:cubicBezTo>
                  <a:cubicBezTo>
                    <a:pt x="74" y="28"/>
                    <a:pt x="71" y="30"/>
                    <a:pt x="70" y="32"/>
                  </a:cubicBezTo>
                  <a:cubicBezTo>
                    <a:pt x="64" y="40"/>
                    <a:pt x="62" y="53"/>
                    <a:pt x="59" y="64"/>
                  </a:cubicBezTo>
                  <a:cubicBezTo>
                    <a:pt x="51" y="93"/>
                    <a:pt x="44" y="121"/>
                    <a:pt x="37" y="151"/>
                  </a:cubicBezTo>
                  <a:cubicBezTo>
                    <a:pt x="36" y="157"/>
                    <a:pt x="34" y="163"/>
                    <a:pt x="32" y="167"/>
                  </a:cubicBezTo>
                  <a:cubicBezTo>
                    <a:pt x="29" y="170"/>
                    <a:pt x="22" y="177"/>
                    <a:pt x="19" y="177"/>
                  </a:cubicBezTo>
                  <a:cubicBezTo>
                    <a:pt x="14" y="178"/>
                    <a:pt x="11" y="167"/>
                    <a:pt x="8" y="163"/>
                  </a:cubicBezTo>
                  <a:cubicBezTo>
                    <a:pt x="5" y="157"/>
                    <a:pt x="2" y="152"/>
                    <a:pt x="0" y="147"/>
                  </a:cubicBezTo>
                  <a:cubicBezTo>
                    <a:pt x="4" y="147"/>
                    <a:pt x="6" y="149"/>
                    <a:pt x="9" y="151"/>
                  </a:cubicBezTo>
                  <a:cubicBezTo>
                    <a:pt x="11" y="152"/>
                    <a:pt x="15" y="155"/>
                    <a:pt x="18" y="155"/>
                  </a:cubicBezTo>
                  <a:cubicBezTo>
                    <a:pt x="22" y="154"/>
                    <a:pt x="25" y="140"/>
                    <a:pt x="27" y="135"/>
                  </a:cubicBezTo>
                  <a:cubicBezTo>
                    <a:pt x="34" y="114"/>
                    <a:pt x="41" y="90"/>
                    <a:pt x="46" y="70"/>
                  </a:cubicBezTo>
                  <a:cubicBezTo>
                    <a:pt x="37" y="67"/>
                    <a:pt x="25" y="65"/>
                    <a:pt x="14" y="63"/>
                  </a:cubicBezTo>
                  <a:cubicBezTo>
                    <a:pt x="12" y="64"/>
                    <a:pt x="12" y="68"/>
                    <a:pt x="9" y="68"/>
                  </a:cubicBezTo>
                  <a:cubicBezTo>
                    <a:pt x="1" y="58"/>
                    <a:pt x="8" y="46"/>
                    <a:pt x="11" y="35"/>
                  </a:cubicBezTo>
                  <a:cubicBezTo>
                    <a:pt x="13" y="28"/>
                    <a:pt x="16" y="20"/>
                    <a:pt x="15" y="11"/>
                  </a:cubicBezTo>
                  <a:cubicBezTo>
                    <a:pt x="15" y="8"/>
                    <a:pt x="14" y="5"/>
                    <a:pt x="15" y="3"/>
                  </a:cubicBezTo>
                  <a:cubicBezTo>
                    <a:pt x="18" y="0"/>
                    <a:pt x="24" y="9"/>
                    <a:pt x="26" y="11"/>
                  </a:cubicBezTo>
                  <a:close/>
                  <a:moveTo>
                    <a:pt x="22" y="35"/>
                  </a:moveTo>
                  <a:cubicBezTo>
                    <a:pt x="31" y="33"/>
                    <a:pt x="44" y="34"/>
                    <a:pt x="46" y="43"/>
                  </a:cubicBezTo>
                  <a:cubicBezTo>
                    <a:pt x="42" y="45"/>
                    <a:pt x="37" y="43"/>
                    <a:pt x="33" y="43"/>
                  </a:cubicBezTo>
                  <a:cubicBezTo>
                    <a:pt x="28" y="42"/>
                    <a:pt x="24" y="41"/>
                    <a:pt x="20" y="41"/>
                  </a:cubicBezTo>
                  <a:cubicBezTo>
                    <a:pt x="18" y="46"/>
                    <a:pt x="17" y="51"/>
                    <a:pt x="16" y="56"/>
                  </a:cubicBezTo>
                  <a:cubicBezTo>
                    <a:pt x="24" y="58"/>
                    <a:pt x="37" y="56"/>
                    <a:pt x="43" y="59"/>
                  </a:cubicBezTo>
                  <a:cubicBezTo>
                    <a:pt x="45" y="60"/>
                    <a:pt x="47" y="63"/>
                    <a:pt x="48" y="63"/>
                  </a:cubicBezTo>
                  <a:cubicBezTo>
                    <a:pt x="51" y="49"/>
                    <a:pt x="57" y="38"/>
                    <a:pt x="56" y="21"/>
                  </a:cubicBezTo>
                  <a:cubicBezTo>
                    <a:pt x="48" y="18"/>
                    <a:pt x="36" y="19"/>
                    <a:pt x="26" y="18"/>
                  </a:cubicBezTo>
                  <a:cubicBezTo>
                    <a:pt x="25" y="24"/>
                    <a:pt x="22" y="30"/>
                    <a:pt x="2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7" name="Freeform 9"/>
            <p:cNvSpPr/>
            <p:nvPr/>
          </p:nvSpPr>
          <p:spPr bwMode="auto">
            <a:xfrm>
              <a:off x="3387" y="966"/>
              <a:ext cx="161" cy="161"/>
            </a:xfrm>
            <a:custGeom>
              <a:avLst/>
              <a:gdLst>
                <a:gd name="T0" fmla="*/ 54 w 175"/>
                <a:gd name="T1" fmla="*/ 56 h 174"/>
                <a:gd name="T2" fmla="*/ 75 w 175"/>
                <a:gd name="T3" fmla="*/ 44 h 174"/>
                <a:gd name="T4" fmla="*/ 94 w 175"/>
                <a:gd name="T5" fmla="*/ 32 h 174"/>
                <a:gd name="T6" fmla="*/ 117 w 175"/>
                <a:gd name="T7" fmla="*/ 36 h 174"/>
                <a:gd name="T8" fmla="*/ 103 w 175"/>
                <a:gd name="T9" fmla="*/ 45 h 174"/>
                <a:gd name="T10" fmla="*/ 56 w 175"/>
                <a:gd name="T11" fmla="*/ 66 h 174"/>
                <a:gd name="T12" fmla="*/ 57 w 175"/>
                <a:gd name="T13" fmla="*/ 73 h 174"/>
                <a:gd name="T14" fmla="*/ 109 w 175"/>
                <a:gd name="T15" fmla="*/ 103 h 174"/>
                <a:gd name="T16" fmla="*/ 139 w 175"/>
                <a:gd name="T17" fmla="*/ 114 h 174"/>
                <a:gd name="T18" fmla="*/ 158 w 175"/>
                <a:gd name="T19" fmla="*/ 115 h 174"/>
                <a:gd name="T20" fmla="*/ 175 w 175"/>
                <a:gd name="T21" fmla="*/ 118 h 174"/>
                <a:gd name="T22" fmla="*/ 158 w 175"/>
                <a:gd name="T23" fmla="*/ 127 h 174"/>
                <a:gd name="T24" fmla="*/ 148 w 175"/>
                <a:gd name="T25" fmla="*/ 131 h 174"/>
                <a:gd name="T26" fmla="*/ 135 w 175"/>
                <a:gd name="T27" fmla="*/ 135 h 174"/>
                <a:gd name="T28" fmla="*/ 114 w 175"/>
                <a:gd name="T29" fmla="*/ 124 h 174"/>
                <a:gd name="T30" fmla="*/ 59 w 175"/>
                <a:gd name="T31" fmla="*/ 82 h 174"/>
                <a:gd name="T32" fmla="*/ 32 w 175"/>
                <a:gd name="T33" fmla="*/ 163 h 174"/>
                <a:gd name="T34" fmla="*/ 15 w 175"/>
                <a:gd name="T35" fmla="*/ 174 h 174"/>
                <a:gd name="T36" fmla="*/ 20 w 175"/>
                <a:gd name="T37" fmla="*/ 167 h 174"/>
                <a:gd name="T38" fmla="*/ 48 w 175"/>
                <a:gd name="T39" fmla="*/ 105 h 174"/>
                <a:gd name="T40" fmla="*/ 45 w 175"/>
                <a:gd name="T41" fmla="*/ 72 h 174"/>
                <a:gd name="T42" fmla="*/ 31 w 175"/>
                <a:gd name="T43" fmla="*/ 81 h 174"/>
                <a:gd name="T44" fmla="*/ 17 w 175"/>
                <a:gd name="T45" fmla="*/ 90 h 174"/>
                <a:gd name="T46" fmla="*/ 0 w 175"/>
                <a:gd name="T47" fmla="*/ 88 h 174"/>
                <a:gd name="T48" fmla="*/ 10 w 175"/>
                <a:gd name="T49" fmla="*/ 81 h 174"/>
                <a:gd name="T50" fmla="*/ 43 w 175"/>
                <a:gd name="T51" fmla="*/ 63 h 174"/>
                <a:gd name="T52" fmla="*/ 36 w 175"/>
                <a:gd name="T53" fmla="*/ 40 h 174"/>
                <a:gd name="T54" fmla="*/ 23 w 175"/>
                <a:gd name="T55" fmla="*/ 12 h 174"/>
                <a:gd name="T56" fmla="*/ 16 w 175"/>
                <a:gd name="T57" fmla="*/ 7 h 174"/>
                <a:gd name="T58" fmla="*/ 24 w 175"/>
                <a:gd name="T59" fmla="*/ 1 h 174"/>
                <a:gd name="T60" fmla="*/ 43 w 175"/>
                <a:gd name="T61" fmla="*/ 5 h 174"/>
                <a:gd name="T62" fmla="*/ 44 w 175"/>
                <a:gd name="T63" fmla="*/ 13 h 174"/>
                <a:gd name="T64" fmla="*/ 54 w 175"/>
                <a:gd name="T65" fmla="*/ 5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5" h="174">
                  <a:moveTo>
                    <a:pt x="54" y="56"/>
                  </a:moveTo>
                  <a:cubicBezTo>
                    <a:pt x="61" y="52"/>
                    <a:pt x="68" y="48"/>
                    <a:pt x="75" y="44"/>
                  </a:cubicBezTo>
                  <a:cubicBezTo>
                    <a:pt x="81" y="40"/>
                    <a:pt x="87" y="34"/>
                    <a:pt x="94" y="32"/>
                  </a:cubicBezTo>
                  <a:cubicBezTo>
                    <a:pt x="99" y="29"/>
                    <a:pt x="117" y="30"/>
                    <a:pt x="117" y="36"/>
                  </a:cubicBezTo>
                  <a:cubicBezTo>
                    <a:pt x="117" y="41"/>
                    <a:pt x="105" y="43"/>
                    <a:pt x="103" y="45"/>
                  </a:cubicBezTo>
                  <a:cubicBezTo>
                    <a:pt x="86" y="51"/>
                    <a:pt x="71" y="58"/>
                    <a:pt x="56" y="66"/>
                  </a:cubicBezTo>
                  <a:cubicBezTo>
                    <a:pt x="57" y="68"/>
                    <a:pt x="57" y="70"/>
                    <a:pt x="57" y="73"/>
                  </a:cubicBezTo>
                  <a:cubicBezTo>
                    <a:pt x="73" y="84"/>
                    <a:pt x="90" y="94"/>
                    <a:pt x="109" y="103"/>
                  </a:cubicBezTo>
                  <a:cubicBezTo>
                    <a:pt x="117" y="108"/>
                    <a:pt x="127" y="112"/>
                    <a:pt x="139" y="114"/>
                  </a:cubicBezTo>
                  <a:cubicBezTo>
                    <a:pt x="145" y="114"/>
                    <a:pt x="152" y="115"/>
                    <a:pt x="158" y="115"/>
                  </a:cubicBezTo>
                  <a:cubicBezTo>
                    <a:pt x="164" y="115"/>
                    <a:pt x="171" y="115"/>
                    <a:pt x="175" y="118"/>
                  </a:cubicBezTo>
                  <a:cubicBezTo>
                    <a:pt x="171" y="123"/>
                    <a:pt x="164" y="125"/>
                    <a:pt x="158" y="127"/>
                  </a:cubicBezTo>
                  <a:cubicBezTo>
                    <a:pt x="155" y="129"/>
                    <a:pt x="152" y="130"/>
                    <a:pt x="148" y="131"/>
                  </a:cubicBezTo>
                  <a:cubicBezTo>
                    <a:pt x="144" y="133"/>
                    <a:pt x="141" y="136"/>
                    <a:pt x="135" y="135"/>
                  </a:cubicBezTo>
                  <a:cubicBezTo>
                    <a:pt x="128" y="134"/>
                    <a:pt x="120" y="127"/>
                    <a:pt x="114" y="124"/>
                  </a:cubicBezTo>
                  <a:cubicBezTo>
                    <a:pt x="95" y="111"/>
                    <a:pt x="75" y="96"/>
                    <a:pt x="59" y="82"/>
                  </a:cubicBezTo>
                  <a:cubicBezTo>
                    <a:pt x="65" y="119"/>
                    <a:pt x="51" y="146"/>
                    <a:pt x="32" y="163"/>
                  </a:cubicBezTo>
                  <a:cubicBezTo>
                    <a:pt x="27" y="168"/>
                    <a:pt x="22" y="174"/>
                    <a:pt x="15" y="174"/>
                  </a:cubicBezTo>
                  <a:cubicBezTo>
                    <a:pt x="15" y="171"/>
                    <a:pt x="18" y="169"/>
                    <a:pt x="20" y="167"/>
                  </a:cubicBezTo>
                  <a:cubicBezTo>
                    <a:pt x="32" y="151"/>
                    <a:pt x="46" y="132"/>
                    <a:pt x="48" y="105"/>
                  </a:cubicBezTo>
                  <a:cubicBezTo>
                    <a:pt x="48" y="93"/>
                    <a:pt x="47" y="83"/>
                    <a:pt x="45" y="72"/>
                  </a:cubicBezTo>
                  <a:cubicBezTo>
                    <a:pt x="40" y="74"/>
                    <a:pt x="36" y="77"/>
                    <a:pt x="31" y="81"/>
                  </a:cubicBezTo>
                  <a:cubicBezTo>
                    <a:pt x="26" y="84"/>
                    <a:pt x="21" y="88"/>
                    <a:pt x="17" y="90"/>
                  </a:cubicBezTo>
                  <a:cubicBezTo>
                    <a:pt x="12" y="92"/>
                    <a:pt x="4" y="92"/>
                    <a:pt x="0" y="88"/>
                  </a:cubicBezTo>
                  <a:cubicBezTo>
                    <a:pt x="3" y="84"/>
                    <a:pt x="7" y="83"/>
                    <a:pt x="10" y="81"/>
                  </a:cubicBezTo>
                  <a:cubicBezTo>
                    <a:pt x="21" y="75"/>
                    <a:pt x="32" y="69"/>
                    <a:pt x="43" y="63"/>
                  </a:cubicBezTo>
                  <a:cubicBezTo>
                    <a:pt x="41" y="55"/>
                    <a:pt x="39" y="48"/>
                    <a:pt x="36" y="40"/>
                  </a:cubicBezTo>
                  <a:cubicBezTo>
                    <a:pt x="33" y="29"/>
                    <a:pt x="31" y="18"/>
                    <a:pt x="23" y="12"/>
                  </a:cubicBezTo>
                  <a:cubicBezTo>
                    <a:pt x="21" y="10"/>
                    <a:pt x="16" y="9"/>
                    <a:pt x="16" y="7"/>
                  </a:cubicBezTo>
                  <a:cubicBezTo>
                    <a:pt x="15" y="4"/>
                    <a:pt x="20" y="1"/>
                    <a:pt x="24" y="1"/>
                  </a:cubicBezTo>
                  <a:cubicBezTo>
                    <a:pt x="31" y="0"/>
                    <a:pt x="41" y="2"/>
                    <a:pt x="43" y="5"/>
                  </a:cubicBezTo>
                  <a:cubicBezTo>
                    <a:pt x="45" y="7"/>
                    <a:pt x="44" y="10"/>
                    <a:pt x="44" y="13"/>
                  </a:cubicBezTo>
                  <a:cubicBezTo>
                    <a:pt x="45" y="29"/>
                    <a:pt x="52" y="42"/>
                    <a:pt x="5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18" name="Freeform 10"/>
            <p:cNvSpPr>
              <a:spLocks noEditPoints="1"/>
            </p:cNvSpPr>
            <p:nvPr/>
          </p:nvSpPr>
          <p:spPr bwMode="auto">
            <a:xfrm>
              <a:off x="3205" y="1093"/>
              <a:ext cx="834" cy="836"/>
            </a:xfrm>
            <a:custGeom>
              <a:avLst/>
              <a:gdLst>
                <a:gd name="T0" fmla="*/ 446 w 904"/>
                <a:gd name="T1" fmla="*/ 1 h 906"/>
                <a:gd name="T2" fmla="*/ 549 w 904"/>
                <a:gd name="T3" fmla="*/ 12 h 906"/>
                <a:gd name="T4" fmla="*/ 634 w 904"/>
                <a:gd name="T5" fmla="*/ 40 h 906"/>
                <a:gd name="T6" fmla="*/ 768 w 904"/>
                <a:gd name="T7" fmla="*/ 131 h 906"/>
                <a:gd name="T8" fmla="*/ 862 w 904"/>
                <a:gd name="T9" fmla="*/ 264 h 906"/>
                <a:gd name="T10" fmla="*/ 904 w 904"/>
                <a:gd name="T11" fmla="*/ 447 h 906"/>
                <a:gd name="T12" fmla="*/ 865 w 904"/>
                <a:gd name="T13" fmla="*/ 635 h 906"/>
                <a:gd name="T14" fmla="*/ 774 w 904"/>
                <a:gd name="T15" fmla="*/ 769 h 906"/>
                <a:gd name="T16" fmla="*/ 642 w 904"/>
                <a:gd name="T17" fmla="*/ 863 h 906"/>
                <a:gd name="T18" fmla="*/ 458 w 904"/>
                <a:gd name="T19" fmla="*/ 905 h 906"/>
                <a:gd name="T20" fmla="*/ 270 w 904"/>
                <a:gd name="T21" fmla="*/ 867 h 906"/>
                <a:gd name="T22" fmla="*/ 136 w 904"/>
                <a:gd name="T23" fmla="*/ 776 h 906"/>
                <a:gd name="T24" fmla="*/ 13 w 904"/>
                <a:gd name="T25" fmla="*/ 559 h 906"/>
                <a:gd name="T26" fmla="*/ 0 w 904"/>
                <a:gd name="T27" fmla="*/ 459 h 906"/>
                <a:gd name="T28" fmla="*/ 79 w 904"/>
                <a:gd name="T29" fmla="*/ 199 h 906"/>
                <a:gd name="T30" fmla="*/ 262 w 904"/>
                <a:gd name="T31" fmla="*/ 43 h 906"/>
                <a:gd name="T32" fmla="*/ 445 w 904"/>
                <a:gd name="T33" fmla="*/ 1 h 906"/>
                <a:gd name="T34" fmla="*/ 446 w 904"/>
                <a:gd name="T35" fmla="*/ 1 h 906"/>
                <a:gd name="T36" fmla="*/ 271 w 904"/>
                <a:gd name="T37" fmla="*/ 54 h 906"/>
                <a:gd name="T38" fmla="*/ 141 w 904"/>
                <a:gd name="T39" fmla="*/ 144 h 906"/>
                <a:gd name="T40" fmla="*/ 52 w 904"/>
                <a:gd name="T41" fmla="*/ 273 h 906"/>
                <a:gd name="T42" fmla="*/ 13 w 904"/>
                <a:gd name="T43" fmla="*/ 454 h 906"/>
                <a:gd name="T44" fmla="*/ 52 w 904"/>
                <a:gd name="T45" fmla="*/ 634 h 906"/>
                <a:gd name="T46" fmla="*/ 142 w 904"/>
                <a:gd name="T47" fmla="*/ 764 h 906"/>
                <a:gd name="T48" fmla="*/ 272 w 904"/>
                <a:gd name="T49" fmla="*/ 853 h 906"/>
                <a:gd name="T50" fmla="*/ 453 w 904"/>
                <a:gd name="T51" fmla="*/ 892 h 906"/>
                <a:gd name="T52" fmla="*/ 633 w 904"/>
                <a:gd name="T53" fmla="*/ 853 h 906"/>
                <a:gd name="T54" fmla="*/ 763 w 904"/>
                <a:gd name="T55" fmla="*/ 763 h 906"/>
                <a:gd name="T56" fmla="*/ 852 w 904"/>
                <a:gd name="T57" fmla="*/ 633 h 906"/>
                <a:gd name="T58" fmla="*/ 891 w 904"/>
                <a:gd name="T59" fmla="*/ 452 h 906"/>
                <a:gd name="T60" fmla="*/ 852 w 904"/>
                <a:gd name="T61" fmla="*/ 272 h 906"/>
                <a:gd name="T62" fmla="*/ 762 w 904"/>
                <a:gd name="T63" fmla="*/ 143 h 906"/>
                <a:gd name="T64" fmla="*/ 632 w 904"/>
                <a:gd name="T65" fmla="*/ 53 h 906"/>
                <a:gd name="T66" fmla="*/ 451 w 904"/>
                <a:gd name="T67" fmla="*/ 14 h 906"/>
                <a:gd name="T68" fmla="*/ 271 w 904"/>
                <a:gd name="T69" fmla="*/ 54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4" h="906">
                  <a:moveTo>
                    <a:pt x="446" y="1"/>
                  </a:moveTo>
                  <a:cubicBezTo>
                    <a:pt x="481" y="0"/>
                    <a:pt x="519" y="5"/>
                    <a:pt x="549" y="12"/>
                  </a:cubicBezTo>
                  <a:cubicBezTo>
                    <a:pt x="580" y="19"/>
                    <a:pt x="608" y="28"/>
                    <a:pt x="634" y="40"/>
                  </a:cubicBezTo>
                  <a:cubicBezTo>
                    <a:pt x="687" y="62"/>
                    <a:pt x="731" y="94"/>
                    <a:pt x="768" y="131"/>
                  </a:cubicBezTo>
                  <a:cubicBezTo>
                    <a:pt x="807" y="170"/>
                    <a:pt x="838" y="211"/>
                    <a:pt x="862" y="264"/>
                  </a:cubicBezTo>
                  <a:cubicBezTo>
                    <a:pt x="885" y="315"/>
                    <a:pt x="904" y="376"/>
                    <a:pt x="904" y="447"/>
                  </a:cubicBezTo>
                  <a:cubicBezTo>
                    <a:pt x="904" y="523"/>
                    <a:pt x="888" y="582"/>
                    <a:pt x="865" y="635"/>
                  </a:cubicBezTo>
                  <a:cubicBezTo>
                    <a:pt x="843" y="688"/>
                    <a:pt x="811" y="731"/>
                    <a:pt x="774" y="769"/>
                  </a:cubicBezTo>
                  <a:cubicBezTo>
                    <a:pt x="737" y="807"/>
                    <a:pt x="694" y="839"/>
                    <a:pt x="642" y="863"/>
                  </a:cubicBezTo>
                  <a:cubicBezTo>
                    <a:pt x="591" y="887"/>
                    <a:pt x="528" y="904"/>
                    <a:pt x="458" y="905"/>
                  </a:cubicBezTo>
                  <a:cubicBezTo>
                    <a:pt x="385" y="906"/>
                    <a:pt x="322" y="890"/>
                    <a:pt x="270" y="867"/>
                  </a:cubicBezTo>
                  <a:cubicBezTo>
                    <a:pt x="219" y="844"/>
                    <a:pt x="173" y="813"/>
                    <a:pt x="136" y="776"/>
                  </a:cubicBezTo>
                  <a:cubicBezTo>
                    <a:pt x="80" y="719"/>
                    <a:pt x="35" y="650"/>
                    <a:pt x="13" y="559"/>
                  </a:cubicBezTo>
                  <a:cubicBezTo>
                    <a:pt x="5" y="529"/>
                    <a:pt x="0" y="495"/>
                    <a:pt x="0" y="459"/>
                  </a:cubicBezTo>
                  <a:cubicBezTo>
                    <a:pt x="0" y="348"/>
                    <a:pt x="33" y="265"/>
                    <a:pt x="79" y="199"/>
                  </a:cubicBezTo>
                  <a:cubicBezTo>
                    <a:pt x="124" y="133"/>
                    <a:pt x="184" y="79"/>
                    <a:pt x="262" y="43"/>
                  </a:cubicBezTo>
                  <a:cubicBezTo>
                    <a:pt x="312" y="20"/>
                    <a:pt x="373" y="1"/>
                    <a:pt x="445" y="1"/>
                  </a:cubicBezTo>
                  <a:lnTo>
                    <a:pt x="446" y="1"/>
                  </a:lnTo>
                  <a:close/>
                  <a:moveTo>
                    <a:pt x="271" y="54"/>
                  </a:moveTo>
                  <a:cubicBezTo>
                    <a:pt x="221" y="77"/>
                    <a:pt x="178" y="107"/>
                    <a:pt x="141" y="144"/>
                  </a:cubicBezTo>
                  <a:cubicBezTo>
                    <a:pt x="104" y="181"/>
                    <a:pt x="75" y="222"/>
                    <a:pt x="52" y="273"/>
                  </a:cubicBezTo>
                  <a:cubicBezTo>
                    <a:pt x="29" y="324"/>
                    <a:pt x="13" y="383"/>
                    <a:pt x="13" y="454"/>
                  </a:cubicBezTo>
                  <a:cubicBezTo>
                    <a:pt x="13" y="524"/>
                    <a:pt x="30" y="584"/>
                    <a:pt x="52" y="634"/>
                  </a:cubicBezTo>
                  <a:cubicBezTo>
                    <a:pt x="75" y="685"/>
                    <a:pt x="106" y="727"/>
                    <a:pt x="142" y="764"/>
                  </a:cubicBezTo>
                  <a:cubicBezTo>
                    <a:pt x="179" y="801"/>
                    <a:pt x="222" y="830"/>
                    <a:pt x="272" y="853"/>
                  </a:cubicBezTo>
                  <a:cubicBezTo>
                    <a:pt x="322" y="876"/>
                    <a:pt x="382" y="892"/>
                    <a:pt x="453" y="892"/>
                  </a:cubicBezTo>
                  <a:cubicBezTo>
                    <a:pt x="523" y="892"/>
                    <a:pt x="583" y="875"/>
                    <a:pt x="633" y="853"/>
                  </a:cubicBezTo>
                  <a:cubicBezTo>
                    <a:pt x="684" y="830"/>
                    <a:pt x="726" y="799"/>
                    <a:pt x="763" y="763"/>
                  </a:cubicBezTo>
                  <a:cubicBezTo>
                    <a:pt x="799" y="726"/>
                    <a:pt x="830" y="683"/>
                    <a:pt x="852" y="633"/>
                  </a:cubicBezTo>
                  <a:cubicBezTo>
                    <a:pt x="875" y="582"/>
                    <a:pt x="891" y="524"/>
                    <a:pt x="891" y="452"/>
                  </a:cubicBezTo>
                  <a:cubicBezTo>
                    <a:pt x="891" y="382"/>
                    <a:pt x="875" y="322"/>
                    <a:pt x="852" y="272"/>
                  </a:cubicBezTo>
                  <a:cubicBezTo>
                    <a:pt x="828" y="221"/>
                    <a:pt x="799" y="180"/>
                    <a:pt x="762" y="143"/>
                  </a:cubicBezTo>
                  <a:cubicBezTo>
                    <a:pt x="725" y="106"/>
                    <a:pt x="683" y="76"/>
                    <a:pt x="632" y="53"/>
                  </a:cubicBezTo>
                  <a:cubicBezTo>
                    <a:pt x="583" y="30"/>
                    <a:pt x="520" y="14"/>
                    <a:pt x="451" y="14"/>
                  </a:cubicBezTo>
                  <a:cubicBezTo>
                    <a:pt x="379" y="15"/>
                    <a:pt x="321" y="30"/>
                    <a:pt x="271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 dirty="0">
                <a:cs typeface="字魂59号-创粗黑" panose="00000500000000000000" charset="-122"/>
              </a:endParaRPr>
            </a:p>
          </p:txBody>
        </p:sp>
        <p:sp>
          <p:nvSpPr>
            <p:cNvPr id="19" name="Freeform 11"/>
            <p:cNvSpPr/>
            <p:nvPr/>
          </p:nvSpPr>
          <p:spPr bwMode="auto">
            <a:xfrm>
              <a:off x="3929" y="1120"/>
              <a:ext cx="187" cy="75"/>
            </a:xfrm>
            <a:custGeom>
              <a:avLst/>
              <a:gdLst>
                <a:gd name="T0" fmla="*/ 200 w 203"/>
                <a:gd name="T1" fmla="*/ 82 h 82"/>
                <a:gd name="T2" fmla="*/ 183 w 203"/>
                <a:gd name="T3" fmla="*/ 70 h 82"/>
                <a:gd name="T4" fmla="*/ 154 w 203"/>
                <a:gd name="T5" fmla="*/ 43 h 82"/>
                <a:gd name="T6" fmla="*/ 137 w 203"/>
                <a:gd name="T7" fmla="*/ 23 h 82"/>
                <a:gd name="T8" fmla="*/ 85 w 203"/>
                <a:gd name="T9" fmla="*/ 48 h 82"/>
                <a:gd name="T10" fmla="*/ 9 w 203"/>
                <a:gd name="T11" fmla="*/ 60 h 82"/>
                <a:gd name="T12" fmla="*/ 0 w 203"/>
                <a:gd name="T13" fmla="*/ 56 h 82"/>
                <a:gd name="T14" fmla="*/ 19 w 203"/>
                <a:gd name="T15" fmla="*/ 53 h 82"/>
                <a:gd name="T16" fmla="*/ 72 w 203"/>
                <a:gd name="T17" fmla="*/ 42 h 82"/>
                <a:gd name="T18" fmla="*/ 114 w 203"/>
                <a:gd name="T19" fmla="*/ 20 h 82"/>
                <a:gd name="T20" fmla="*/ 133 w 203"/>
                <a:gd name="T21" fmla="*/ 3 h 82"/>
                <a:gd name="T22" fmla="*/ 140 w 203"/>
                <a:gd name="T23" fmla="*/ 16 h 82"/>
                <a:gd name="T24" fmla="*/ 153 w 203"/>
                <a:gd name="T25" fmla="*/ 31 h 82"/>
                <a:gd name="T26" fmla="*/ 182 w 203"/>
                <a:gd name="T27" fmla="*/ 57 h 82"/>
                <a:gd name="T28" fmla="*/ 198 w 203"/>
                <a:gd name="T29" fmla="*/ 69 h 82"/>
                <a:gd name="T30" fmla="*/ 200 w 203"/>
                <a:gd name="T3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3" h="82">
                  <a:moveTo>
                    <a:pt x="200" y="82"/>
                  </a:moveTo>
                  <a:cubicBezTo>
                    <a:pt x="193" y="80"/>
                    <a:pt x="188" y="75"/>
                    <a:pt x="183" y="70"/>
                  </a:cubicBezTo>
                  <a:cubicBezTo>
                    <a:pt x="173" y="61"/>
                    <a:pt x="164" y="53"/>
                    <a:pt x="154" y="43"/>
                  </a:cubicBezTo>
                  <a:cubicBezTo>
                    <a:pt x="147" y="37"/>
                    <a:pt x="140" y="32"/>
                    <a:pt x="137" y="23"/>
                  </a:cubicBezTo>
                  <a:cubicBezTo>
                    <a:pt x="119" y="30"/>
                    <a:pt x="103" y="41"/>
                    <a:pt x="85" y="48"/>
                  </a:cubicBezTo>
                  <a:cubicBezTo>
                    <a:pt x="64" y="57"/>
                    <a:pt x="38" y="64"/>
                    <a:pt x="9" y="60"/>
                  </a:cubicBezTo>
                  <a:cubicBezTo>
                    <a:pt x="5" y="60"/>
                    <a:pt x="0" y="59"/>
                    <a:pt x="0" y="56"/>
                  </a:cubicBezTo>
                  <a:cubicBezTo>
                    <a:pt x="6" y="54"/>
                    <a:pt x="12" y="54"/>
                    <a:pt x="19" y="53"/>
                  </a:cubicBezTo>
                  <a:cubicBezTo>
                    <a:pt x="39" y="52"/>
                    <a:pt x="56" y="49"/>
                    <a:pt x="72" y="42"/>
                  </a:cubicBezTo>
                  <a:cubicBezTo>
                    <a:pt x="87" y="37"/>
                    <a:pt x="101" y="29"/>
                    <a:pt x="114" y="20"/>
                  </a:cubicBezTo>
                  <a:cubicBezTo>
                    <a:pt x="122" y="15"/>
                    <a:pt x="130" y="12"/>
                    <a:pt x="133" y="3"/>
                  </a:cubicBezTo>
                  <a:cubicBezTo>
                    <a:pt x="140" y="0"/>
                    <a:pt x="139" y="12"/>
                    <a:pt x="140" y="16"/>
                  </a:cubicBezTo>
                  <a:cubicBezTo>
                    <a:pt x="141" y="20"/>
                    <a:pt x="150" y="28"/>
                    <a:pt x="153" y="31"/>
                  </a:cubicBezTo>
                  <a:cubicBezTo>
                    <a:pt x="162" y="41"/>
                    <a:pt x="172" y="49"/>
                    <a:pt x="182" y="57"/>
                  </a:cubicBezTo>
                  <a:cubicBezTo>
                    <a:pt x="187" y="61"/>
                    <a:pt x="194" y="64"/>
                    <a:pt x="198" y="69"/>
                  </a:cubicBezTo>
                  <a:cubicBezTo>
                    <a:pt x="200" y="72"/>
                    <a:pt x="203" y="78"/>
                    <a:pt x="20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3124" y="1130"/>
              <a:ext cx="117" cy="153"/>
            </a:xfrm>
            <a:custGeom>
              <a:avLst/>
              <a:gdLst>
                <a:gd name="T0" fmla="*/ 62 w 127"/>
                <a:gd name="T1" fmla="*/ 1 h 166"/>
                <a:gd name="T2" fmla="*/ 92 w 127"/>
                <a:gd name="T3" fmla="*/ 39 h 166"/>
                <a:gd name="T4" fmla="*/ 104 w 127"/>
                <a:gd name="T5" fmla="*/ 18 h 166"/>
                <a:gd name="T6" fmla="*/ 126 w 127"/>
                <a:gd name="T7" fmla="*/ 12 h 166"/>
                <a:gd name="T8" fmla="*/ 122 w 127"/>
                <a:gd name="T9" fmla="*/ 37 h 166"/>
                <a:gd name="T10" fmla="*/ 120 w 127"/>
                <a:gd name="T11" fmla="*/ 46 h 166"/>
                <a:gd name="T12" fmla="*/ 114 w 127"/>
                <a:gd name="T13" fmla="*/ 39 h 166"/>
                <a:gd name="T14" fmla="*/ 108 w 127"/>
                <a:gd name="T15" fmla="*/ 31 h 166"/>
                <a:gd name="T16" fmla="*/ 99 w 127"/>
                <a:gd name="T17" fmla="*/ 41 h 166"/>
                <a:gd name="T18" fmla="*/ 66 w 127"/>
                <a:gd name="T19" fmla="*/ 116 h 166"/>
                <a:gd name="T20" fmla="*/ 54 w 127"/>
                <a:gd name="T21" fmla="*/ 136 h 166"/>
                <a:gd name="T22" fmla="*/ 70 w 127"/>
                <a:gd name="T23" fmla="*/ 163 h 166"/>
                <a:gd name="T24" fmla="*/ 53 w 127"/>
                <a:gd name="T25" fmla="*/ 159 h 166"/>
                <a:gd name="T26" fmla="*/ 51 w 127"/>
                <a:gd name="T27" fmla="*/ 151 h 166"/>
                <a:gd name="T28" fmla="*/ 45 w 127"/>
                <a:gd name="T29" fmla="*/ 141 h 166"/>
                <a:gd name="T30" fmla="*/ 39 w 127"/>
                <a:gd name="T31" fmla="*/ 136 h 166"/>
                <a:gd name="T32" fmla="*/ 49 w 127"/>
                <a:gd name="T33" fmla="*/ 134 h 166"/>
                <a:gd name="T34" fmla="*/ 57 w 127"/>
                <a:gd name="T35" fmla="*/ 118 h 166"/>
                <a:gd name="T36" fmla="*/ 10 w 127"/>
                <a:gd name="T37" fmla="*/ 106 h 166"/>
                <a:gd name="T38" fmla="*/ 3 w 127"/>
                <a:gd name="T39" fmla="*/ 105 h 166"/>
                <a:gd name="T40" fmla="*/ 12 w 127"/>
                <a:gd name="T41" fmla="*/ 94 h 166"/>
                <a:gd name="T42" fmla="*/ 0 w 127"/>
                <a:gd name="T43" fmla="*/ 76 h 166"/>
                <a:gd name="T44" fmla="*/ 14 w 127"/>
                <a:gd name="T45" fmla="*/ 68 h 166"/>
                <a:gd name="T46" fmla="*/ 16 w 127"/>
                <a:gd name="T47" fmla="*/ 92 h 166"/>
                <a:gd name="T48" fmla="*/ 24 w 127"/>
                <a:gd name="T49" fmla="*/ 96 h 166"/>
                <a:gd name="T50" fmla="*/ 34 w 127"/>
                <a:gd name="T51" fmla="*/ 77 h 166"/>
                <a:gd name="T52" fmla="*/ 29 w 127"/>
                <a:gd name="T53" fmla="*/ 98 h 166"/>
                <a:gd name="T54" fmla="*/ 39 w 127"/>
                <a:gd name="T55" fmla="*/ 103 h 166"/>
                <a:gd name="T56" fmla="*/ 51 w 127"/>
                <a:gd name="T57" fmla="*/ 85 h 166"/>
                <a:gd name="T58" fmla="*/ 44 w 127"/>
                <a:gd name="T59" fmla="*/ 104 h 166"/>
                <a:gd name="T60" fmla="*/ 60 w 127"/>
                <a:gd name="T61" fmla="*/ 110 h 166"/>
                <a:gd name="T62" fmla="*/ 88 w 127"/>
                <a:gd name="T63" fmla="*/ 51 h 166"/>
                <a:gd name="T64" fmla="*/ 77 w 127"/>
                <a:gd name="T65" fmla="*/ 39 h 166"/>
                <a:gd name="T66" fmla="*/ 72 w 127"/>
                <a:gd name="T67" fmla="*/ 49 h 166"/>
                <a:gd name="T68" fmla="*/ 64 w 127"/>
                <a:gd name="T69" fmla="*/ 58 h 166"/>
                <a:gd name="T70" fmla="*/ 73 w 127"/>
                <a:gd name="T71" fmla="*/ 35 h 166"/>
                <a:gd name="T72" fmla="*/ 65 w 127"/>
                <a:gd name="T73" fmla="*/ 27 h 166"/>
                <a:gd name="T74" fmla="*/ 59 w 127"/>
                <a:gd name="T75" fmla="*/ 37 h 166"/>
                <a:gd name="T76" fmla="*/ 51 w 127"/>
                <a:gd name="T77" fmla="*/ 45 h 166"/>
                <a:gd name="T78" fmla="*/ 62 w 127"/>
                <a:gd name="T79" fmla="*/ 23 h 166"/>
                <a:gd name="T80" fmla="*/ 50 w 127"/>
                <a:gd name="T81" fmla="*/ 15 h 166"/>
                <a:gd name="T82" fmla="*/ 43 w 127"/>
                <a:gd name="T83" fmla="*/ 30 h 166"/>
                <a:gd name="T84" fmla="*/ 34 w 127"/>
                <a:gd name="T85" fmla="*/ 34 h 166"/>
                <a:gd name="T86" fmla="*/ 39 w 127"/>
                <a:gd name="T87" fmla="*/ 21 h 166"/>
                <a:gd name="T88" fmla="*/ 44 w 127"/>
                <a:gd name="T89" fmla="*/ 8 h 166"/>
                <a:gd name="T90" fmla="*/ 62 w 127"/>
                <a:gd name="T91" fmla="*/ 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7" h="166">
                  <a:moveTo>
                    <a:pt x="62" y="1"/>
                  </a:moveTo>
                  <a:cubicBezTo>
                    <a:pt x="69" y="16"/>
                    <a:pt x="81" y="28"/>
                    <a:pt x="92" y="39"/>
                  </a:cubicBezTo>
                  <a:cubicBezTo>
                    <a:pt x="97" y="32"/>
                    <a:pt x="97" y="22"/>
                    <a:pt x="104" y="18"/>
                  </a:cubicBezTo>
                  <a:cubicBezTo>
                    <a:pt x="110" y="15"/>
                    <a:pt x="119" y="13"/>
                    <a:pt x="126" y="12"/>
                  </a:cubicBezTo>
                  <a:cubicBezTo>
                    <a:pt x="127" y="19"/>
                    <a:pt x="123" y="27"/>
                    <a:pt x="122" y="37"/>
                  </a:cubicBezTo>
                  <a:cubicBezTo>
                    <a:pt x="122" y="40"/>
                    <a:pt x="123" y="44"/>
                    <a:pt x="120" y="46"/>
                  </a:cubicBezTo>
                  <a:cubicBezTo>
                    <a:pt x="117" y="45"/>
                    <a:pt x="116" y="42"/>
                    <a:pt x="114" y="39"/>
                  </a:cubicBezTo>
                  <a:cubicBezTo>
                    <a:pt x="112" y="37"/>
                    <a:pt x="111" y="32"/>
                    <a:pt x="108" y="31"/>
                  </a:cubicBezTo>
                  <a:cubicBezTo>
                    <a:pt x="105" y="31"/>
                    <a:pt x="101" y="37"/>
                    <a:pt x="99" y="41"/>
                  </a:cubicBezTo>
                  <a:cubicBezTo>
                    <a:pt x="87" y="65"/>
                    <a:pt x="75" y="90"/>
                    <a:pt x="66" y="116"/>
                  </a:cubicBezTo>
                  <a:cubicBezTo>
                    <a:pt x="63" y="124"/>
                    <a:pt x="62" y="134"/>
                    <a:pt x="54" y="136"/>
                  </a:cubicBezTo>
                  <a:cubicBezTo>
                    <a:pt x="58" y="146"/>
                    <a:pt x="69" y="150"/>
                    <a:pt x="70" y="163"/>
                  </a:cubicBezTo>
                  <a:cubicBezTo>
                    <a:pt x="66" y="166"/>
                    <a:pt x="55" y="162"/>
                    <a:pt x="53" y="159"/>
                  </a:cubicBezTo>
                  <a:cubicBezTo>
                    <a:pt x="52" y="158"/>
                    <a:pt x="52" y="154"/>
                    <a:pt x="51" y="151"/>
                  </a:cubicBezTo>
                  <a:cubicBezTo>
                    <a:pt x="49" y="148"/>
                    <a:pt x="48" y="143"/>
                    <a:pt x="45" y="141"/>
                  </a:cubicBezTo>
                  <a:cubicBezTo>
                    <a:pt x="43" y="139"/>
                    <a:pt x="40" y="140"/>
                    <a:pt x="39" y="136"/>
                  </a:cubicBezTo>
                  <a:cubicBezTo>
                    <a:pt x="41" y="133"/>
                    <a:pt x="46" y="133"/>
                    <a:pt x="49" y="134"/>
                  </a:cubicBezTo>
                  <a:cubicBezTo>
                    <a:pt x="52" y="129"/>
                    <a:pt x="54" y="123"/>
                    <a:pt x="57" y="118"/>
                  </a:cubicBezTo>
                  <a:cubicBezTo>
                    <a:pt x="42" y="114"/>
                    <a:pt x="28" y="105"/>
                    <a:pt x="10" y="106"/>
                  </a:cubicBezTo>
                  <a:cubicBezTo>
                    <a:pt x="8" y="106"/>
                    <a:pt x="5" y="107"/>
                    <a:pt x="3" y="105"/>
                  </a:cubicBezTo>
                  <a:cubicBezTo>
                    <a:pt x="2" y="99"/>
                    <a:pt x="8" y="97"/>
                    <a:pt x="12" y="94"/>
                  </a:cubicBezTo>
                  <a:cubicBezTo>
                    <a:pt x="9" y="87"/>
                    <a:pt x="7" y="79"/>
                    <a:pt x="0" y="76"/>
                  </a:cubicBezTo>
                  <a:cubicBezTo>
                    <a:pt x="2" y="70"/>
                    <a:pt x="7" y="67"/>
                    <a:pt x="14" y="68"/>
                  </a:cubicBezTo>
                  <a:cubicBezTo>
                    <a:pt x="16" y="75"/>
                    <a:pt x="15" y="84"/>
                    <a:pt x="16" y="92"/>
                  </a:cubicBezTo>
                  <a:cubicBezTo>
                    <a:pt x="19" y="94"/>
                    <a:pt x="21" y="95"/>
                    <a:pt x="24" y="96"/>
                  </a:cubicBezTo>
                  <a:cubicBezTo>
                    <a:pt x="25" y="87"/>
                    <a:pt x="26" y="77"/>
                    <a:pt x="34" y="77"/>
                  </a:cubicBezTo>
                  <a:cubicBezTo>
                    <a:pt x="34" y="85"/>
                    <a:pt x="30" y="91"/>
                    <a:pt x="29" y="98"/>
                  </a:cubicBezTo>
                  <a:cubicBezTo>
                    <a:pt x="32" y="100"/>
                    <a:pt x="36" y="101"/>
                    <a:pt x="39" y="103"/>
                  </a:cubicBezTo>
                  <a:cubicBezTo>
                    <a:pt x="40" y="94"/>
                    <a:pt x="42" y="85"/>
                    <a:pt x="51" y="85"/>
                  </a:cubicBezTo>
                  <a:cubicBezTo>
                    <a:pt x="51" y="92"/>
                    <a:pt x="46" y="98"/>
                    <a:pt x="44" y="104"/>
                  </a:cubicBezTo>
                  <a:cubicBezTo>
                    <a:pt x="49" y="107"/>
                    <a:pt x="55" y="108"/>
                    <a:pt x="60" y="110"/>
                  </a:cubicBezTo>
                  <a:cubicBezTo>
                    <a:pt x="69" y="90"/>
                    <a:pt x="78" y="70"/>
                    <a:pt x="88" y="51"/>
                  </a:cubicBezTo>
                  <a:cubicBezTo>
                    <a:pt x="85" y="46"/>
                    <a:pt x="80" y="43"/>
                    <a:pt x="77" y="39"/>
                  </a:cubicBezTo>
                  <a:cubicBezTo>
                    <a:pt x="76" y="42"/>
                    <a:pt x="74" y="46"/>
                    <a:pt x="72" y="49"/>
                  </a:cubicBezTo>
                  <a:cubicBezTo>
                    <a:pt x="70" y="53"/>
                    <a:pt x="69" y="58"/>
                    <a:pt x="64" y="58"/>
                  </a:cubicBezTo>
                  <a:cubicBezTo>
                    <a:pt x="65" y="49"/>
                    <a:pt x="67" y="39"/>
                    <a:pt x="73" y="35"/>
                  </a:cubicBezTo>
                  <a:cubicBezTo>
                    <a:pt x="71" y="32"/>
                    <a:pt x="68" y="30"/>
                    <a:pt x="65" y="27"/>
                  </a:cubicBezTo>
                  <a:cubicBezTo>
                    <a:pt x="63" y="30"/>
                    <a:pt x="61" y="34"/>
                    <a:pt x="59" y="37"/>
                  </a:cubicBezTo>
                  <a:cubicBezTo>
                    <a:pt x="57" y="41"/>
                    <a:pt x="56" y="46"/>
                    <a:pt x="51" y="45"/>
                  </a:cubicBezTo>
                  <a:cubicBezTo>
                    <a:pt x="52" y="37"/>
                    <a:pt x="54" y="27"/>
                    <a:pt x="62" y="23"/>
                  </a:cubicBezTo>
                  <a:cubicBezTo>
                    <a:pt x="59" y="22"/>
                    <a:pt x="55" y="13"/>
                    <a:pt x="50" y="15"/>
                  </a:cubicBezTo>
                  <a:cubicBezTo>
                    <a:pt x="47" y="16"/>
                    <a:pt x="45" y="28"/>
                    <a:pt x="43" y="30"/>
                  </a:cubicBezTo>
                  <a:cubicBezTo>
                    <a:pt x="40" y="33"/>
                    <a:pt x="38" y="34"/>
                    <a:pt x="34" y="34"/>
                  </a:cubicBezTo>
                  <a:cubicBezTo>
                    <a:pt x="35" y="30"/>
                    <a:pt x="37" y="25"/>
                    <a:pt x="39" y="21"/>
                  </a:cubicBezTo>
                  <a:cubicBezTo>
                    <a:pt x="40" y="17"/>
                    <a:pt x="42" y="11"/>
                    <a:pt x="44" y="8"/>
                  </a:cubicBezTo>
                  <a:cubicBezTo>
                    <a:pt x="46" y="5"/>
                    <a:pt x="56" y="0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4005" y="1149"/>
              <a:ext cx="94" cy="89"/>
            </a:xfrm>
            <a:custGeom>
              <a:avLst/>
              <a:gdLst>
                <a:gd name="T0" fmla="*/ 78 w 102"/>
                <a:gd name="T1" fmla="*/ 70 h 96"/>
                <a:gd name="T2" fmla="*/ 71 w 102"/>
                <a:gd name="T3" fmla="*/ 73 h 96"/>
                <a:gd name="T4" fmla="*/ 58 w 102"/>
                <a:gd name="T5" fmla="*/ 82 h 96"/>
                <a:gd name="T6" fmla="*/ 52 w 102"/>
                <a:gd name="T7" fmla="*/ 87 h 96"/>
                <a:gd name="T8" fmla="*/ 33 w 102"/>
                <a:gd name="T9" fmla="*/ 92 h 96"/>
                <a:gd name="T10" fmla="*/ 34 w 102"/>
                <a:gd name="T11" fmla="*/ 87 h 96"/>
                <a:gd name="T12" fmla="*/ 6 w 102"/>
                <a:gd name="T13" fmla="*/ 57 h 96"/>
                <a:gd name="T14" fmla="*/ 1 w 102"/>
                <a:gd name="T15" fmla="*/ 57 h 96"/>
                <a:gd name="T16" fmla="*/ 15 w 102"/>
                <a:gd name="T17" fmla="*/ 42 h 96"/>
                <a:gd name="T18" fmla="*/ 22 w 102"/>
                <a:gd name="T19" fmla="*/ 37 h 96"/>
                <a:gd name="T20" fmla="*/ 36 w 102"/>
                <a:gd name="T21" fmla="*/ 25 h 96"/>
                <a:gd name="T22" fmla="*/ 41 w 102"/>
                <a:gd name="T23" fmla="*/ 18 h 96"/>
                <a:gd name="T24" fmla="*/ 45 w 102"/>
                <a:gd name="T25" fmla="*/ 28 h 96"/>
                <a:gd name="T26" fmla="*/ 60 w 102"/>
                <a:gd name="T27" fmla="*/ 25 h 96"/>
                <a:gd name="T28" fmla="*/ 52 w 102"/>
                <a:gd name="T29" fmla="*/ 17 h 96"/>
                <a:gd name="T30" fmla="*/ 45 w 102"/>
                <a:gd name="T31" fmla="*/ 0 h 96"/>
                <a:gd name="T32" fmla="*/ 52 w 102"/>
                <a:gd name="T33" fmla="*/ 5 h 96"/>
                <a:gd name="T34" fmla="*/ 70 w 102"/>
                <a:gd name="T35" fmla="*/ 23 h 96"/>
                <a:gd name="T36" fmla="*/ 83 w 102"/>
                <a:gd name="T37" fmla="*/ 35 h 96"/>
                <a:gd name="T38" fmla="*/ 97 w 102"/>
                <a:gd name="T39" fmla="*/ 45 h 96"/>
                <a:gd name="T40" fmla="*/ 99 w 102"/>
                <a:gd name="T41" fmla="*/ 59 h 96"/>
                <a:gd name="T42" fmla="*/ 90 w 102"/>
                <a:gd name="T43" fmla="*/ 52 h 96"/>
                <a:gd name="T44" fmla="*/ 67 w 102"/>
                <a:gd name="T45" fmla="*/ 31 h 96"/>
                <a:gd name="T46" fmla="*/ 65 w 102"/>
                <a:gd name="T47" fmla="*/ 35 h 96"/>
                <a:gd name="T48" fmla="*/ 50 w 102"/>
                <a:gd name="T49" fmla="*/ 32 h 96"/>
                <a:gd name="T50" fmla="*/ 61 w 102"/>
                <a:gd name="T51" fmla="*/ 41 h 96"/>
                <a:gd name="T52" fmla="*/ 73 w 102"/>
                <a:gd name="T53" fmla="*/ 48 h 96"/>
                <a:gd name="T54" fmla="*/ 78 w 102"/>
                <a:gd name="T55" fmla="*/ 70 h 96"/>
                <a:gd name="T56" fmla="*/ 41 w 102"/>
                <a:gd name="T57" fmla="*/ 32 h 96"/>
                <a:gd name="T58" fmla="*/ 33 w 102"/>
                <a:gd name="T59" fmla="*/ 38 h 96"/>
                <a:gd name="T60" fmla="*/ 53 w 102"/>
                <a:gd name="T61" fmla="*/ 53 h 96"/>
                <a:gd name="T62" fmla="*/ 53 w 102"/>
                <a:gd name="T63" fmla="*/ 61 h 96"/>
                <a:gd name="T64" fmla="*/ 47 w 102"/>
                <a:gd name="T65" fmla="*/ 56 h 96"/>
                <a:gd name="T66" fmla="*/ 30 w 102"/>
                <a:gd name="T67" fmla="*/ 40 h 96"/>
                <a:gd name="T68" fmla="*/ 23 w 102"/>
                <a:gd name="T69" fmla="*/ 47 h 96"/>
                <a:gd name="T70" fmla="*/ 44 w 102"/>
                <a:gd name="T71" fmla="*/ 65 h 96"/>
                <a:gd name="T72" fmla="*/ 43 w 102"/>
                <a:gd name="T73" fmla="*/ 71 h 96"/>
                <a:gd name="T74" fmla="*/ 31 w 102"/>
                <a:gd name="T75" fmla="*/ 60 h 96"/>
                <a:gd name="T76" fmla="*/ 19 w 102"/>
                <a:gd name="T77" fmla="*/ 49 h 96"/>
                <a:gd name="T78" fmla="*/ 11 w 102"/>
                <a:gd name="T79" fmla="*/ 54 h 96"/>
                <a:gd name="T80" fmla="*/ 39 w 102"/>
                <a:gd name="T81" fmla="*/ 82 h 96"/>
                <a:gd name="T82" fmla="*/ 68 w 102"/>
                <a:gd name="T83" fmla="*/ 58 h 96"/>
                <a:gd name="T84" fmla="*/ 41 w 102"/>
                <a:gd name="T85" fmla="*/ 3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2" h="96">
                  <a:moveTo>
                    <a:pt x="78" y="70"/>
                  </a:moveTo>
                  <a:cubicBezTo>
                    <a:pt x="76" y="72"/>
                    <a:pt x="73" y="72"/>
                    <a:pt x="71" y="73"/>
                  </a:cubicBezTo>
                  <a:cubicBezTo>
                    <a:pt x="66" y="74"/>
                    <a:pt x="62" y="79"/>
                    <a:pt x="58" y="82"/>
                  </a:cubicBezTo>
                  <a:cubicBezTo>
                    <a:pt x="56" y="83"/>
                    <a:pt x="54" y="85"/>
                    <a:pt x="52" y="87"/>
                  </a:cubicBezTo>
                  <a:cubicBezTo>
                    <a:pt x="47" y="91"/>
                    <a:pt x="42" y="96"/>
                    <a:pt x="33" y="92"/>
                  </a:cubicBezTo>
                  <a:cubicBezTo>
                    <a:pt x="32" y="91"/>
                    <a:pt x="34" y="89"/>
                    <a:pt x="34" y="87"/>
                  </a:cubicBezTo>
                  <a:cubicBezTo>
                    <a:pt x="26" y="76"/>
                    <a:pt x="15" y="67"/>
                    <a:pt x="6" y="57"/>
                  </a:cubicBezTo>
                  <a:cubicBezTo>
                    <a:pt x="4" y="57"/>
                    <a:pt x="3" y="57"/>
                    <a:pt x="1" y="57"/>
                  </a:cubicBezTo>
                  <a:cubicBezTo>
                    <a:pt x="0" y="48"/>
                    <a:pt x="8" y="45"/>
                    <a:pt x="15" y="42"/>
                  </a:cubicBezTo>
                  <a:cubicBezTo>
                    <a:pt x="17" y="40"/>
                    <a:pt x="20" y="38"/>
                    <a:pt x="22" y="37"/>
                  </a:cubicBezTo>
                  <a:cubicBezTo>
                    <a:pt x="27" y="33"/>
                    <a:pt x="32" y="29"/>
                    <a:pt x="36" y="25"/>
                  </a:cubicBezTo>
                  <a:cubicBezTo>
                    <a:pt x="37" y="24"/>
                    <a:pt x="38" y="18"/>
                    <a:pt x="41" y="18"/>
                  </a:cubicBezTo>
                  <a:cubicBezTo>
                    <a:pt x="44" y="18"/>
                    <a:pt x="43" y="27"/>
                    <a:pt x="45" y="28"/>
                  </a:cubicBezTo>
                  <a:cubicBezTo>
                    <a:pt x="50" y="27"/>
                    <a:pt x="55" y="26"/>
                    <a:pt x="60" y="25"/>
                  </a:cubicBezTo>
                  <a:cubicBezTo>
                    <a:pt x="58" y="23"/>
                    <a:pt x="55" y="20"/>
                    <a:pt x="52" y="17"/>
                  </a:cubicBezTo>
                  <a:cubicBezTo>
                    <a:pt x="47" y="13"/>
                    <a:pt x="41" y="10"/>
                    <a:pt x="45" y="0"/>
                  </a:cubicBezTo>
                  <a:cubicBezTo>
                    <a:pt x="48" y="1"/>
                    <a:pt x="50" y="3"/>
                    <a:pt x="52" y="5"/>
                  </a:cubicBezTo>
                  <a:cubicBezTo>
                    <a:pt x="58" y="11"/>
                    <a:pt x="63" y="17"/>
                    <a:pt x="70" y="23"/>
                  </a:cubicBezTo>
                  <a:cubicBezTo>
                    <a:pt x="74" y="27"/>
                    <a:pt x="79" y="31"/>
                    <a:pt x="83" y="35"/>
                  </a:cubicBezTo>
                  <a:cubicBezTo>
                    <a:pt x="88" y="38"/>
                    <a:pt x="94" y="41"/>
                    <a:pt x="97" y="45"/>
                  </a:cubicBezTo>
                  <a:cubicBezTo>
                    <a:pt x="100" y="48"/>
                    <a:pt x="102" y="55"/>
                    <a:pt x="99" y="59"/>
                  </a:cubicBezTo>
                  <a:cubicBezTo>
                    <a:pt x="95" y="59"/>
                    <a:pt x="93" y="55"/>
                    <a:pt x="90" y="52"/>
                  </a:cubicBezTo>
                  <a:cubicBezTo>
                    <a:pt x="83" y="45"/>
                    <a:pt x="76" y="38"/>
                    <a:pt x="67" y="31"/>
                  </a:cubicBezTo>
                  <a:cubicBezTo>
                    <a:pt x="67" y="32"/>
                    <a:pt x="67" y="34"/>
                    <a:pt x="65" y="35"/>
                  </a:cubicBezTo>
                  <a:cubicBezTo>
                    <a:pt x="60" y="33"/>
                    <a:pt x="55" y="33"/>
                    <a:pt x="50" y="32"/>
                  </a:cubicBezTo>
                  <a:cubicBezTo>
                    <a:pt x="53" y="35"/>
                    <a:pt x="56" y="38"/>
                    <a:pt x="61" y="41"/>
                  </a:cubicBezTo>
                  <a:cubicBezTo>
                    <a:pt x="64" y="44"/>
                    <a:pt x="69" y="46"/>
                    <a:pt x="73" y="48"/>
                  </a:cubicBezTo>
                  <a:cubicBezTo>
                    <a:pt x="78" y="52"/>
                    <a:pt x="80" y="61"/>
                    <a:pt x="78" y="70"/>
                  </a:cubicBezTo>
                  <a:close/>
                  <a:moveTo>
                    <a:pt x="41" y="32"/>
                  </a:moveTo>
                  <a:cubicBezTo>
                    <a:pt x="38" y="34"/>
                    <a:pt x="35" y="36"/>
                    <a:pt x="33" y="38"/>
                  </a:cubicBezTo>
                  <a:cubicBezTo>
                    <a:pt x="39" y="42"/>
                    <a:pt x="49" y="47"/>
                    <a:pt x="53" y="53"/>
                  </a:cubicBezTo>
                  <a:cubicBezTo>
                    <a:pt x="54" y="54"/>
                    <a:pt x="56" y="60"/>
                    <a:pt x="53" y="61"/>
                  </a:cubicBezTo>
                  <a:cubicBezTo>
                    <a:pt x="51" y="61"/>
                    <a:pt x="47" y="57"/>
                    <a:pt x="47" y="56"/>
                  </a:cubicBezTo>
                  <a:cubicBezTo>
                    <a:pt x="41" y="51"/>
                    <a:pt x="35" y="46"/>
                    <a:pt x="30" y="40"/>
                  </a:cubicBezTo>
                  <a:cubicBezTo>
                    <a:pt x="28" y="42"/>
                    <a:pt x="25" y="44"/>
                    <a:pt x="23" y="47"/>
                  </a:cubicBezTo>
                  <a:cubicBezTo>
                    <a:pt x="29" y="52"/>
                    <a:pt x="42" y="56"/>
                    <a:pt x="44" y="65"/>
                  </a:cubicBezTo>
                  <a:cubicBezTo>
                    <a:pt x="44" y="66"/>
                    <a:pt x="45" y="70"/>
                    <a:pt x="43" y="71"/>
                  </a:cubicBezTo>
                  <a:cubicBezTo>
                    <a:pt x="38" y="68"/>
                    <a:pt x="34" y="64"/>
                    <a:pt x="31" y="60"/>
                  </a:cubicBezTo>
                  <a:cubicBezTo>
                    <a:pt x="27" y="57"/>
                    <a:pt x="23" y="53"/>
                    <a:pt x="19" y="49"/>
                  </a:cubicBezTo>
                  <a:cubicBezTo>
                    <a:pt x="17" y="51"/>
                    <a:pt x="13" y="52"/>
                    <a:pt x="11" y="54"/>
                  </a:cubicBezTo>
                  <a:cubicBezTo>
                    <a:pt x="21" y="63"/>
                    <a:pt x="32" y="71"/>
                    <a:pt x="39" y="82"/>
                  </a:cubicBezTo>
                  <a:cubicBezTo>
                    <a:pt x="50" y="75"/>
                    <a:pt x="60" y="68"/>
                    <a:pt x="68" y="58"/>
                  </a:cubicBezTo>
                  <a:cubicBezTo>
                    <a:pt x="61" y="47"/>
                    <a:pt x="50" y="40"/>
                    <a:pt x="4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2" name="Freeform 14"/>
            <p:cNvSpPr/>
            <p:nvPr/>
          </p:nvSpPr>
          <p:spPr bwMode="auto">
            <a:xfrm>
              <a:off x="3140" y="1159"/>
              <a:ext cx="30" cy="39"/>
            </a:xfrm>
            <a:custGeom>
              <a:avLst/>
              <a:gdLst>
                <a:gd name="T0" fmla="*/ 14 w 32"/>
                <a:gd name="T1" fmla="*/ 2 h 42"/>
                <a:gd name="T2" fmla="*/ 18 w 32"/>
                <a:gd name="T3" fmla="*/ 17 h 42"/>
                <a:gd name="T4" fmla="*/ 32 w 32"/>
                <a:gd name="T5" fmla="*/ 18 h 42"/>
                <a:gd name="T6" fmla="*/ 19 w 32"/>
                <a:gd name="T7" fmla="*/ 26 h 42"/>
                <a:gd name="T8" fmla="*/ 18 w 32"/>
                <a:gd name="T9" fmla="*/ 42 h 42"/>
                <a:gd name="T10" fmla="*/ 13 w 32"/>
                <a:gd name="T11" fmla="*/ 29 h 42"/>
                <a:gd name="T12" fmla="*/ 0 w 32"/>
                <a:gd name="T13" fmla="*/ 34 h 42"/>
                <a:gd name="T14" fmla="*/ 11 w 32"/>
                <a:gd name="T15" fmla="*/ 22 h 42"/>
                <a:gd name="T16" fmla="*/ 5 w 32"/>
                <a:gd name="T17" fmla="*/ 9 h 42"/>
                <a:gd name="T18" fmla="*/ 1 w 32"/>
                <a:gd name="T19" fmla="*/ 6 h 42"/>
                <a:gd name="T20" fmla="*/ 14 w 32"/>
                <a:gd name="T2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14" y="2"/>
                  </a:moveTo>
                  <a:cubicBezTo>
                    <a:pt x="16" y="7"/>
                    <a:pt x="16" y="12"/>
                    <a:pt x="18" y="17"/>
                  </a:cubicBezTo>
                  <a:cubicBezTo>
                    <a:pt x="20" y="15"/>
                    <a:pt x="32" y="13"/>
                    <a:pt x="32" y="18"/>
                  </a:cubicBezTo>
                  <a:cubicBezTo>
                    <a:pt x="32" y="22"/>
                    <a:pt x="21" y="24"/>
                    <a:pt x="19" y="26"/>
                  </a:cubicBezTo>
                  <a:cubicBezTo>
                    <a:pt x="19" y="29"/>
                    <a:pt x="20" y="42"/>
                    <a:pt x="18" y="42"/>
                  </a:cubicBezTo>
                  <a:cubicBezTo>
                    <a:pt x="15" y="42"/>
                    <a:pt x="15" y="30"/>
                    <a:pt x="13" y="29"/>
                  </a:cubicBezTo>
                  <a:cubicBezTo>
                    <a:pt x="8" y="30"/>
                    <a:pt x="5" y="35"/>
                    <a:pt x="0" y="34"/>
                  </a:cubicBezTo>
                  <a:cubicBezTo>
                    <a:pt x="2" y="29"/>
                    <a:pt x="8" y="26"/>
                    <a:pt x="11" y="22"/>
                  </a:cubicBezTo>
                  <a:cubicBezTo>
                    <a:pt x="10" y="19"/>
                    <a:pt x="8" y="11"/>
                    <a:pt x="5" y="9"/>
                  </a:cubicBezTo>
                  <a:cubicBezTo>
                    <a:pt x="4" y="7"/>
                    <a:pt x="1" y="8"/>
                    <a:pt x="1" y="6"/>
                  </a:cubicBezTo>
                  <a:cubicBezTo>
                    <a:pt x="1" y="2"/>
                    <a:pt x="11" y="0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3" name="Freeform 15"/>
            <p:cNvSpPr/>
            <p:nvPr/>
          </p:nvSpPr>
          <p:spPr bwMode="auto">
            <a:xfrm>
              <a:off x="3190" y="1168"/>
              <a:ext cx="93" cy="122"/>
            </a:xfrm>
            <a:custGeom>
              <a:avLst/>
              <a:gdLst>
                <a:gd name="T0" fmla="*/ 58 w 101"/>
                <a:gd name="T1" fmla="*/ 59 h 133"/>
                <a:gd name="T2" fmla="*/ 95 w 101"/>
                <a:gd name="T3" fmla="*/ 86 h 133"/>
                <a:gd name="T4" fmla="*/ 96 w 101"/>
                <a:gd name="T5" fmla="*/ 104 h 133"/>
                <a:gd name="T6" fmla="*/ 88 w 101"/>
                <a:gd name="T7" fmla="*/ 105 h 133"/>
                <a:gd name="T8" fmla="*/ 69 w 101"/>
                <a:gd name="T9" fmla="*/ 110 h 133"/>
                <a:gd name="T10" fmla="*/ 80 w 101"/>
                <a:gd name="T11" fmla="*/ 93 h 133"/>
                <a:gd name="T12" fmla="*/ 69 w 101"/>
                <a:gd name="T13" fmla="*/ 78 h 133"/>
                <a:gd name="T14" fmla="*/ 53 w 101"/>
                <a:gd name="T15" fmla="*/ 69 h 133"/>
                <a:gd name="T16" fmla="*/ 35 w 101"/>
                <a:gd name="T17" fmla="*/ 110 h 133"/>
                <a:gd name="T18" fmla="*/ 16 w 101"/>
                <a:gd name="T19" fmla="*/ 132 h 133"/>
                <a:gd name="T20" fmla="*/ 23 w 101"/>
                <a:gd name="T21" fmla="*/ 116 h 133"/>
                <a:gd name="T22" fmla="*/ 45 w 101"/>
                <a:gd name="T23" fmla="*/ 68 h 133"/>
                <a:gd name="T24" fmla="*/ 31 w 101"/>
                <a:gd name="T25" fmla="*/ 69 h 133"/>
                <a:gd name="T26" fmla="*/ 38 w 101"/>
                <a:gd name="T27" fmla="*/ 59 h 133"/>
                <a:gd name="T28" fmla="*/ 34 w 101"/>
                <a:gd name="T29" fmla="*/ 48 h 133"/>
                <a:gd name="T30" fmla="*/ 28 w 101"/>
                <a:gd name="T31" fmla="*/ 39 h 133"/>
                <a:gd name="T32" fmla="*/ 20 w 101"/>
                <a:gd name="T33" fmla="*/ 56 h 133"/>
                <a:gd name="T34" fmla="*/ 18 w 101"/>
                <a:gd name="T35" fmla="*/ 66 h 133"/>
                <a:gd name="T36" fmla="*/ 14 w 101"/>
                <a:gd name="T37" fmla="*/ 80 h 133"/>
                <a:gd name="T38" fmla="*/ 0 w 101"/>
                <a:gd name="T39" fmla="*/ 84 h 133"/>
                <a:gd name="T40" fmla="*/ 9 w 101"/>
                <a:gd name="T41" fmla="*/ 67 h 133"/>
                <a:gd name="T42" fmla="*/ 17 w 101"/>
                <a:gd name="T43" fmla="*/ 40 h 133"/>
                <a:gd name="T44" fmla="*/ 30 w 101"/>
                <a:gd name="T45" fmla="*/ 24 h 133"/>
                <a:gd name="T46" fmla="*/ 42 w 101"/>
                <a:gd name="T47" fmla="*/ 23 h 133"/>
                <a:gd name="T48" fmla="*/ 42 w 101"/>
                <a:gd name="T49" fmla="*/ 57 h 133"/>
                <a:gd name="T50" fmla="*/ 50 w 101"/>
                <a:gd name="T51" fmla="*/ 57 h 133"/>
                <a:gd name="T52" fmla="*/ 65 w 101"/>
                <a:gd name="T53" fmla="*/ 23 h 133"/>
                <a:gd name="T54" fmla="*/ 73 w 101"/>
                <a:gd name="T55" fmla="*/ 7 h 133"/>
                <a:gd name="T56" fmla="*/ 87 w 101"/>
                <a:gd name="T57" fmla="*/ 1 h 133"/>
                <a:gd name="T58" fmla="*/ 83 w 101"/>
                <a:gd name="T59" fmla="*/ 18 h 133"/>
                <a:gd name="T60" fmla="*/ 58 w 101"/>
                <a:gd name="T61" fmla="*/ 5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133">
                  <a:moveTo>
                    <a:pt x="58" y="59"/>
                  </a:moveTo>
                  <a:cubicBezTo>
                    <a:pt x="71" y="65"/>
                    <a:pt x="87" y="72"/>
                    <a:pt x="95" y="86"/>
                  </a:cubicBezTo>
                  <a:cubicBezTo>
                    <a:pt x="97" y="90"/>
                    <a:pt x="101" y="102"/>
                    <a:pt x="96" y="104"/>
                  </a:cubicBezTo>
                  <a:cubicBezTo>
                    <a:pt x="94" y="105"/>
                    <a:pt x="91" y="105"/>
                    <a:pt x="88" y="105"/>
                  </a:cubicBezTo>
                  <a:cubicBezTo>
                    <a:pt x="81" y="106"/>
                    <a:pt x="74" y="110"/>
                    <a:pt x="69" y="110"/>
                  </a:cubicBezTo>
                  <a:cubicBezTo>
                    <a:pt x="71" y="103"/>
                    <a:pt x="80" y="101"/>
                    <a:pt x="80" y="93"/>
                  </a:cubicBezTo>
                  <a:cubicBezTo>
                    <a:pt x="81" y="87"/>
                    <a:pt x="74" y="82"/>
                    <a:pt x="69" y="78"/>
                  </a:cubicBezTo>
                  <a:cubicBezTo>
                    <a:pt x="64" y="75"/>
                    <a:pt x="58" y="72"/>
                    <a:pt x="53" y="69"/>
                  </a:cubicBezTo>
                  <a:cubicBezTo>
                    <a:pt x="47" y="81"/>
                    <a:pt x="40" y="96"/>
                    <a:pt x="35" y="110"/>
                  </a:cubicBezTo>
                  <a:cubicBezTo>
                    <a:pt x="32" y="120"/>
                    <a:pt x="30" y="133"/>
                    <a:pt x="16" y="132"/>
                  </a:cubicBezTo>
                  <a:cubicBezTo>
                    <a:pt x="17" y="126"/>
                    <a:pt x="20" y="121"/>
                    <a:pt x="23" y="116"/>
                  </a:cubicBezTo>
                  <a:cubicBezTo>
                    <a:pt x="30" y="100"/>
                    <a:pt x="37" y="84"/>
                    <a:pt x="45" y="68"/>
                  </a:cubicBezTo>
                  <a:cubicBezTo>
                    <a:pt x="39" y="67"/>
                    <a:pt x="35" y="71"/>
                    <a:pt x="31" y="69"/>
                  </a:cubicBezTo>
                  <a:cubicBezTo>
                    <a:pt x="29" y="63"/>
                    <a:pt x="35" y="61"/>
                    <a:pt x="38" y="59"/>
                  </a:cubicBezTo>
                  <a:cubicBezTo>
                    <a:pt x="37" y="55"/>
                    <a:pt x="35" y="52"/>
                    <a:pt x="34" y="48"/>
                  </a:cubicBezTo>
                  <a:cubicBezTo>
                    <a:pt x="33" y="46"/>
                    <a:pt x="31" y="39"/>
                    <a:pt x="28" y="39"/>
                  </a:cubicBezTo>
                  <a:cubicBezTo>
                    <a:pt x="23" y="38"/>
                    <a:pt x="21" y="51"/>
                    <a:pt x="20" y="56"/>
                  </a:cubicBezTo>
                  <a:cubicBezTo>
                    <a:pt x="19" y="60"/>
                    <a:pt x="19" y="63"/>
                    <a:pt x="18" y="66"/>
                  </a:cubicBezTo>
                  <a:cubicBezTo>
                    <a:pt x="17" y="71"/>
                    <a:pt x="16" y="77"/>
                    <a:pt x="14" y="80"/>
                  </a:cubicBezTo>
                  <a:cubicBezTo>
                    <a:pt x="11" y="83"/>
                    <a:pt x="5" y="86"/>
                    <a:pt x="0" y="84"/>
                  </a:cubicBezTo>
                  <a:cubicBezTo>
                    <a:pt x="1" y="77"/>
                    <a:pt x="7" y="74"/>
                    <a:pt x="9" y="67"/>
                  </a:cubicBezTo>
                  <a:cubicBezTo>
                    <a:pt x="12" y="59"/>
                    <a:pt x="14" y="49"/>
                    <a:pt x="17" y="40"/>
                  </a:cubicBezTo>
                  <a:cubicBezTo>
                    <a:pt x="19" y="30"/>
                    <a:pt x="21" y="28"/>
                    <a:pt x="30" y="24"/>
                  </a:cubicBezTo>
                  <a:cubicBezTo>
                    <a:pt x="34" y="22"/>
                    <a:pt x="39" y="20"/>
                    <a:pt x="42" y="23"/>
                  </a:cubicBezTo>
                  <a:cubicBezTo>
                    <a:pt x="41" y="33"/>
                    <a:pt x="41" y="45"/>
                    <a:pt x="42" y="57"/>
                  </a:cubicBezTo>
                  <a:cubicBezTo>
                    <a:pt x="44" y="57"/>
                    <a:pt x="48" y="56"/>
                    <a:pt x="50" y="57"/>
                  </a:cubicBezTo>
                  <a:cubicBezTo>
                    <a:pt x="54" y="48"/>
                    <a:pt x="60" y="34"/>
                    <a:pt x="65" y="23"/>
                  </a:cubicBezTo>
                  <a:cubicBezTo>
                    <a:pt x="67" y="16"/>
                    <a:pt x="68" y="10"/>
                    <a:pt x="73" y="7"/>
                  </a:cubicBezTo>
                  <a:cubicBezTo>
                    <a:pt x="76" y="5"/>
                    <a:pt x="84" y="0"/>
                    <a:pt x="87" y="1"/>
                  </a:cubicBezTo>
                  <a:cubicBezTo>
                    <a:pt x="95" y="2"/>
                    <a:pt x="85" y="15"/>
                    <a:pt x="83" y="18"/>
                  </a:cubicBezTo>
                  <a:cubicBezTo>
                    <a:pt x="74" y="31"/>
                    <a:pt x="66" y="45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4" name="Freeform 16"/>
            <p:cNvSpPr/>
            <p:nvPr/>
          </p:nvSpPr>
          <p:spPr bwMode="auto">
            <a:xfrm>
              <a:off x="3164" y="1179"/>
              <a:ext cx="31" cy="37"/>
            </a:xfrm>
            <a:custGeom>
              <a:avLst/>
              <a:gdLst>
                <a:gd name="T0" fmla="*/ 14 w 33"/>
                <a:gd name="T1" fmla="*/ 1 h 40"/>
                <a:gd name="T2" fmla="*/ 17 w 33"/>
                <a:gd name="T3" fmla="*/ 12 h 40"/>
                <a:gd name="T4" fmla="*/ 33 w 33"/>
                <a:gd name="T5" fmla="*/ 12 h 40"/>
                <a:gd name="T6" fmla="*/ 19 w 33"/>
                <a:gd name="T7" fmla="*/ 20 h 40"/>
                <a:gd name="T8" fmla="*/ 19 w 33"/>
                <a:gd name="T9" fmla="*/ 40 h 40"/>
                <a:gd name="T10" fmla="*/ 16 w 33"/>
                <a:gd name="T11" fmla="*/ 31 h 40"/>
                <a:gd name="T12" fmla="*/ 13 w 33"/>
                <a:gd name="T13" fmla="*/ 22 h 40"/>
                <a:gd name="T14" fmla="*/ 0 w 33"/>
                <a:gd name="T15" fmla="*/ 25 h 40"/>
                <a:gd name="T16" fmla="*/ 10 w 33"/>
                <a:gd name="T17" fmla="*/ 17 h 40"/>
                <a:gd name="T18" fmla="*/ 1 w 33"/>
                <a:gd name="T19" fmla="*/ 5 h 40"/>
                <a:gd name="T20" fmla="*/ 14 w 33"/>
                <a:gd name="T21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40">
                  <a:moveTo>
                    <a:pt x="14" y="1"/>
                  </a:moveTo>
                  <a:cubicBezTo>
                    <a:pt x="15" y="4"/>
                    <a:pt x="15" y="9"/>
                    <a:pt x="17" y="12"/>
                  </a:cubicBezTo>
                  <a:cubicBezTo>
                    <a:pt x="19" y="8"/>
                    <a:pt x="33" y="7"/>
                    <a:pt x="33" y="12"/>
                  </a:cubicBezTo>
                  <a:cubicBezTo>
                    <a:pt x="33" y="17"/>
                    <a:pt x="21" y="17"/>
                    <a:pt x="19" y="20"/>
                  </a:cubicBezTo>
                  <a:cubicBezTo>
                    <a:pt x="19" y="26"/>
                    <a:pt x="22" y="35"/>
                    <a:pt x="19" y="40"/>
                  </a:cubicBezTo>
                  <a:cubicBezTo>
                    <a:pt x="17" y="38"/>
                    <a:pt x="17" y="34"/>
                    <a:pt x="16" y="31"/>
                  </a:cubicBezTo>
                  <a:cubicBezTo>
                    <a:pt x="15" y="28"/>
                    <a:pt x="14" y="25"/>
                    <a:pt x="13" y="22"/>
                  </a:cubicBezTo>
                  <a:cubicBezTo>
                    <a:pt x="9" y="22"/>
                    <a:pt x="5" y="28"/>
                    <a:pt x="0" y="25"/>
                  </a:cubicBezTo>
                  <a:cubicBezTo>
                    <a:pt x="3" y="21"/>
                    <a:pt x="7" y="20"/>
                    <a:pt x="10" y="17"/>
                  </a:cubicBezTo>
                  <a:cubicBezTo>
                    <a:pt x="9" y="12"/>
                    <a:pt x="6" y="8"/>
                    <a:pt x="1" y="5"/>
                  </a:cubicBezTo>
                  <a:cubicBezTo>
                    <a:pt x="3" y="1"/>
                    <a:pt x="8" y="0"/>
                    <a:pt x="1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5" name="Freeform 17"/>
            <p:cNvSpPr>
              <a:spLocks noEditPoints="1"/>
            </p:cNvSpPr>
            <p:nvPr/>
          </p:nvSpPr>
          <p:spPr bwMode="auto">
            <a:xfrm>
              <a:off x="3947" y="1197"/>
              <a:ext cx="88" cy="114"/>
            </a:xfrm>
            <a:custGeom>
              <a:avLst/>
              <a:gdLst>
                <a:gd name="T0" fmla="*/ 65 w 95"/>
                <a:gd name="T1" fmla="*/ 7 h 123"/>
                <a:gd name="T2" fmla="*/ 66 w 95"/>
                <a:gd name="T3" fmla="*/ 21 h 123"/>
                <a:gd name="T4" fmla="*/ 77 w 95"/>
                <a:gd name="T5" fmla="*/ 31 h 123"/>
                <a:gd name="T6" fmla="*/ 90 w 95"/>
                <a:gd name="T7" fmla="*/ 55 h 123"/>
                <a:gd name="T8" fmla="*/ 80 w 95"/>
                <a:gd name="T9" fmla="*/ 54 h 123"/>
                <a:gd name="T10" fmla="*/ 54 w 95"/>
                <a:gd name="T11" fmla="*/ 57 h 123"/>
                <a:gd name="T12" fmla="*/ 69 w 95"/>
                <a:gd name="T13" fmla="*/ 107 h 123"/>
                <a:gd name="T14" fmla="*/ 75 w 95"/>
                <a:gd name="T15" fmla="*/ 123 h 123"/>
                <a:gd name="T16" fmla="*/ 66 w 95"/>
                <a:gd name="T17" fmla="*/ 119 h 123"/>
                <a:gd name="T18" fmla="*/ 59 w 95"/>
                <a:gd name="T19" fmla="*/ 112 h 123"/>
                <a:gd name="T20" fmla="*/ 46 w 95"/>
                <a:gd name="T21" fmla="*/ 98 h 123"/>
                <a:gd name="T22" fmla="*/ 45 w 95"/>
                <a:gd name="T23" fmla="*/ 56 h 123"/>
                <a:gd name="T24" fmla="*/ 7 w 95"/>
                <a:gd name="T25" fmla="*/ 36 h 123"/>
                <a:gd name="T26" fmla="*/ 0 w 95"/>
                <a:gd name="T27" fmla="*/ 25 h 123"/>
                <a:gd name="T28" fmla="*/ 5 w 95"/>
                <a:gd name="T29" fmla="*/ 27 h 123"/>
                <a:gd name="T30" fmla="*/ 45 w 95"/>
                <a:gd name="T31" fmla="*/ 47 h 123"/>
                <a:gd name="T32" fmla="*/ 47 w 95"/>
                <a:gd name="T33" fmla="*/ 21 h 123"/>
                <a:gd name="T34" fmla="*/ 1 w 95"/>
                <a:gd name="T35" fmla="*/ 0 h 123"/>
                <a:gd name="T36" fmla="*/ 2 w 95"/>
                <a:gd name="T37" fmla="*/ 0 h 123"/>
                <a:gd name="T38" fmla="*/ 58 w 95"/>
                <a:gd name="T39" fmla="*/ 10 h 123"/>
                <a:gd name="T40" fmla="*/ 65 w 95"/>
                <a:gd name="T41" fmla="*/ 7 h 123"/>
                <a:gd name="T42" fmla="*/ 53 w 95"/>
                <a:gd name="T43" fmla="*/ 47 h 123"/>
                <a:gd name="T44" fmla="*/ 66 w 95"/>
                <a:gd name="T45" fmla="*/ 45 h 123"/>
                <a:gd name="T46" fmla="*/ 76 w 95"/>
                <a:gd name="T47" fmla="*/ 40 h 123"/>
                <a:gd name="T48" fmla="*/ 69 w 95"/>
                <a:gd name="T49" fmla="*/ 33 h 123"/>
                <a:gd name="T50" fmla="*/ 58 w 95"/>
                <a:gd name="T51" fmla="*/ 22 h 123"/>
                <a:gd name="T52" fmla="*/ 52 w 95"/>
                <a:gd name="T53" fmla="*/ 21 h 123"/>
                <a:gd name="T54" fmla="*/ 53 w 95"/>
                <a:gd name="T55" fmla="*/ 4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23">
                  <a:moveTo>
                    <a:pt x="65" y="7"/>
                  </a:moveTo>
                  <a:cubicBezTo>
                    <a:pt x="69" y="9"/>
                    <a:pt x="69" y="18"/>
                    <a:pt x="66" y="21"/>
                  </a:cubicBezTo>
                  <a:cubicBezTo>
                    <a:pt x="69" y="25"/>
                    <a:pt x="72" y="28"/>
                    <a:pt x="77" y="31"/>
                  </a:cubicBezTo>
                  <a:cubicBezTo>
                    <a:pt x="84" y="37"/>
                    <a:pt x="95" y="41"/>
                    <a:pt x="90" y="55"/>
                  </a:cubicBezTo>
                  <a:cubicBezTo>
                    <a:pt x="86" y="56"/>
                    <a:pt x="83" y="54"/>
                    <a:pt x="80" y="54"/>
                  </a:cubicBezTo>
                  <a:cubicBezTo>
                    <a:pt x="71" y="54"/>
                    <a:pt x="63" y="57"/>
                    <a:pt x="54" y="57"/>
                  </a:cubicBezTo>
                  <a:cubicBezTo>
                    <a:pt x="56" y="76"/>
                    <a:pt x="63" y="92"/>
                    <a:pt x="69" y="107"/>
                  </a:cubicBezTo>
                  <a:cubicBezTo>
                    <a:pt x="71" y="112"/>
                    <a:pt x="74" y="117"/>
                    <a:pt x="75" y="123"/>
                  </a:cubicBezTo>
                  <a:cubicBezTo>
                    <a:pt x="72" y="123"/>
                    <a:pt x="69" y="120"/>
                    <a:pt x="66" y="119"/>
                  </a:cubicBezTo>
                  <a:cubicBezTo>
                    <a:pt x="64" y="117"/>
                    <a:pt x="61" y="114"/>
                    <a:pt x="59" y="112"/>
                  </a:cubicBezTo>
                  <a:cubicBezTo>
                    <a:pt x="55" y="109"/>
                    <a:pt x="49" y="103"/>
                    <a:pt x="46" y="98"/>
                  </a:cubicBezTo>
                  <a:cubicBezTo>
                    <a:pt x="41" y="87"/>
                    <a:pt x="47" y="71"/>
                    <a:pt x="45" y="56"/>
                  </a:cubicBezTo>
                  <a:cubicBezTo>
                    <a:pt x="30" y="53"/>
                    <a:pt x="17" y="46"/>
                    <a:pt x="7" y="36"/>
                  </a:cubicBezTo>
                  <a:cubicBezTo>
                    <a:pt x="4" y="33"/>
                    <a:pt x="0" y="29"/>
                    <a:pt x="0" y="25"/>
                  </a:cubicBezTo>
                  <a:cubicBezTo>
                    <a:pt x="2" y="24"/>
                    <a:pt x="4" y="26"/>
                    <a:pt x="5" y="27"/>
                  </a:cubicBezTo>
                  <a:cubicBezTo>
                    <a:pt x="16" y="35"/>
                    <a:pt x="29" y="44"/>
                    <a:pt x="45" y="47"/>
                  </a:cubicBezTo>
                  <a:cubicBezTo>
                    <a:pt x="46" y="38"/>
                    <a:pt x="46" y="29"/>
                    <a:pt x="47" y="21"/>
                  </a:cubicBezTo>
                  <a:cubicBezTo>
                    <a:pt x="28" y="18"/>
                    <a:pt x="11" y="12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6" y="5"/>
                    <a:pt x="38" y="14"/>
                    <a:pt x="58" y="10"/>
                  </a:cubicBezTo>
                  <a:cubicBezTo>
                    <a:pt x="60" y="9"/>
                    <a:pt x="62" y="7"/>
                    <a:pt x="65" y="7"/>
                  </a:cubicBezTo>
                  <a:close/>
                  <a:moveTo>
                    <a:pt x="53" y="47"/>
                  </a:moveTo>
                  <a:cubicBezTo>
                    <a:pt x="57" y="47"/>
                    <a:pt x="61" y="46"/>
                    <a:pt x="66" y="45"/>
                  </a:cubicBezTo>
                  <a:cubicBezTo>
                    <a:pt x="69" y="44"/>
                    <a:pt x="75" y="43"/>
                    <a:pt x="76" y="40"/>
                  </a:cubicBezTo>
                  <a:cubicBezTo>
                    <a:pt x="76" y="37"/>
                    <a:pt x="71" y="35"/>
                    <a:pt x="69" y="33"/>
                  </a:cubicBezTo>
                  <a:cubicBezTo>
                    <a:pt x="63" y="29"/>
                    <a:pt x="61" y="26"/>
                    <a:pt x="58" y="22"/>
                  </a:cubicBezTo>
                  <a:cubicBezTo>
                    <a:pt x="56" y="21"/>
                    <a:pt x="54" y="21"/>
                    <a:pt x="52" y="21"/>
                  </a:cubicBezTo>
                  <a:cubicBezTo>
                    <a:pt x="52" y="30"/>
                    <a:pt x="52" y="39"/>
                    <a:pt x="5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6" name="Freeform 18"/>
            <p:cNvSpPr/>
            <p:nvPr/>
          </p:nvSpPr>
          <p:spPr bwMode="auto">
            <a:xfrm>
              <a:off x="3049" y="1364"/>
              <a:ext cx="146" cy="147"/>
            </a:xfrm>
            <a:custGeom>
              <a:avLst/>
              <a:gdLst>
                <a:gd name="T0" fmla="*/ 78 w 158"/>
                <a:gd name="T1" fmla="*/ 0 h 159"/>
                <a:gd name="T2" fmla="*/ 95 w 158"/>
                <a:gd name="T3" fmla="*/ 41 h 159"/>
                <a:gd name="T4" fmla="*/ 135 w 158"/>
                <a:gd name="T5" fmla="*/ 23 h 159"/>
                <a:gd name="T6" fmla="*/ 117 w 158"/>
                <a:gd name="T7" fmla="*/ 63 h 159"/>
                <a:gd name="T8" fmla="*/ 158 w 158"/>
                <a:gd name="T9" fmla="*/ 79 h 159"/>
                <a:gd name="T10" fmla="*/ 117 w 158"/>
                <a:gd name="T11" fmla="*/ 95 h 159"/>
                <a:gd name="T12" fmla="*/ 134 w 158"/>
                <a:gd name="T13" fmla="*/ 135 h 159"/>
                <a:gd name="T14" fmla="*/ 95 w 158"/>
                <a:gd name="T15" fmla="*/ 118 h 159"/>
                <a:gd name="T16" fmla="*/ 79 w 158"/>
                <a:gd name="T17" fmla="*/ 159 h 159"/>
                <a:gd name="T18" fmla="*/ 63 w 158"/>
                <a:gd name="T19" fmla="*/ 118 h 159"/>
                <a:gd name="T20" fmla="*/ 23 w 158"/>
                <a:gd name="T21" fmla="*/ 135 h 159"/>
                <a:gd name="T22" fmla="*/ 40 w 158"/>
                <a:gd name="T23" fmla="*/ 96 h 159"/>
                <a:gd name="T24" fmla="*/ 0 w 158"/>
                <a:gd name="T25" fmla="*/ 80 h 159"/>
                <a:gd name="T26" fmla="*/ 40 w 158"/>
                <a:gd name="T27" fmla="*/ 63 h 159"/>
                <a:gd name="T28" fmla="*/ 23 w 158"/>
                <a:gd name="T29" fmla="*/ 23 h 159"/>
                <a:gd name="T30" fmla="*/ 62 w 158"/>
                <a:gd name="T31" fmla="*/ 41 h 159"/>
                <a:gd name="T32" fmla="*/ 78 w 158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159">
                  <a:moveTo>
                    <a:pt x="78" y="0"/>
                  </a:moveTo>
                  <a:cubicBezTo>
                    <a:pt x="84" y="13"/>
                    <a:pt x="89" y="27"/>
                    <a:pt x="95" y="41"/>
                  </a:cubicBezTo>
                  <a:cubicBezTo>
                    <a:pt x="108" y="35"/>
                    <a:pt x="121" y="29"/>
                    <a:pt x="135" y="23"/>
                  </a:cubicBezTo>
                  <a:cubicBezTo>
                    <a:pt x="129" y="36"/>
                    <a:pt x="123" y="50"/>
                    <a:pt x="117" y="63"/>
                  </a:cubicBezTo>
                  <a:cubicBezTo>
                    <a:pt x="130" y="69"/>
                    <a:pt x="144" y="74"/>
                    <a:pt x="158" y="79"/>
                  </a:cubicBezTo>
                  <a:cubicBezTo>
                    <a:pt x="145" y="85"/>
                    <a:pt x="131" y="90"/>
                    <a:pt x="117" y="95"/>
                  </a:cubicBezTo>
                  <a:cubicBezTo>
                    <a:pt x="123" y="109"/>
                    <a:pt x="129" y="122"/>
                    <a:pt x="134" y="135"/>
                  </a:cubicBezTo>
                  <a:cubicBezTo>
                    <a:pt x="121" y="130"/>
                    <a:pt x="108" y="124"/>
                    <a:pt x="95" y="118"/>
                  </a:cubicBezTo>
                  <a:cubicBezTo>
                    <a:pt x="89" y="131"/>
                    <a:pt x="84" y="145"/>
                    <a:pt x="79" y="159"/>
                  </a:cubicBezTo>
                  <a:cubicBezTo>
                    <a:pt x="73" y="145"/>
                    <a:pt x="68" y="131"/>
                    <a:pt x="63" y="118"/>
                  </a:cubicBezTo>
                  <a:cubicBezTo>
                    <a:pt x="49" y="124"/>
                    <a:pt x="36" y="130"/>
                    <a:pt x="23" y="135"/>
                  </a:cubicBezTo>
                  <a:cubicBezTo>
                    <a:pt x="28" y="122"/>
                    <a:pt x="34" y="109"/>
                    <a:pt x="40" y="96"/>
                  </a:cubicBezTo>
                  <a:cubicBezTo>
                    <a:pt x="27" y="90"/>
                    <a:pt x="13" y="85"/>
                    <a:pt x="0" y="80"/>
                  </a:cubicBezTo>
                  <a:cubicBezTo>
                    <a:pt x="13" y="74"/>
                    <a:pt x="27" y="69"/>
                    <a:pt x="40" y="63"/>
                  </a:cubicBezTo>
                  <a:cubicBezTo>
                    <a:pt x="34" y="50"/>
                    <a:pt x="28" y="37"/>
                    <a:pt x="23" y="23"/>
                  </a:cubicBezTo>
                  <a:cubicBezTo>
                    <a:pt x="36" y="29"/>
                    <a:pt x="49" y="35"/>
                    <a:pt x="62" y="41"/>
                  </a:cubicBezTo>
                  <a:cubicBezTo>
                    <a:pt x="68" y="28"/>
                    <a:pt x="73" y="14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7" name="Freeform 19"/>
            <p:cNvSpPr/>
            <p:nvPr/>
          </p:nvSpPr>
          <p:spPr bwMode="auto">
            <a:xfrm>
              <a:off x="4051" y="1364"/>
              <a:ext cx="147" cy="147"/>
            </a:xfrm>
            <a:custGeom>
              <a:avLst/>
              <a:gdLst>
                <a:gd name="T0" fmla="*/ 79 w 159"/>
                <a:gd name="T1" fmla="*/ 0 h 159"/>
                <a:gd name="T2" fmla="*/ 95 w 159"/>
                <a:gd name="T3" fmla="*/ 41 h 159"/>
                <a:gd name="T4" fmla="*/ 135 w 159"/>
                <a:gd name="T5" fmla="*/ 23 h 159"/>
                <a:gd name="T6" fmla="*/ 118 w 159"/>
                <a:gd name="T7" fmla="*/ 63 h 159"/>
                <a:gd name="T8" fmla="*/ 159 w 159"/>
                <a:gd name="T9" fmla="*/ 79 h 159"/>
                <a:gd name="T10" fmla="*/ 118 w 159"/>
                <a:gd name="T11" fmla="*/ 95 h 159"/>
                <a:gd name="T12" fmla="*/ 135 w 159"/>
                <a:gd name="T13" fmla="*/ 135 h 159"/>
                <a:gd name="T14" fmla="*/ 96 w 159"/>
                <a:gd name="T15" fmla="*/ 118 h 159"/>
                <a:gd name="T16" fmla="*/ 80 w 159"/>
                <a:gd name="T17" fmla="*/ 159 h 159"/>
                <a:gd name="T18" fmla="*/ 63 w 159"/>
                <a:gd name="T19" fmla="*/ 118 h 159"/>
                <a:gd name="T20" fmla="*/ 24 w 159"/>
                <a:gd name="T21" fmla="*/ 135 h 159"/>
                <a:gd name="T22" fmla="*/ 41 w 159"/>
                <a:gd name="T23" fmla="*/ 96 h 159"/>
                <a:gd name="T24" fmla="*/ 0 w 159"/>
                <a:gd name="T25" fmla="*/ 80 h 159"/>
                <a:gd name="T26" fmla="*/ 41 w 159"/>
                <a:gd name="T27" fmla="*/ 63 h 159"/>
                <a:gd name="T28" fmla="*/ 24 w 159"/>
                <a:gd name="T29" fmla="*/ 23 h 159"/>
                <a:gd name="T30" fmla="*/ 63 w 159"/>
                <a:gd name="T31" fmla="*/ 41 h 159"/>
                <a:gd name="T32" fmla="*/ 79 w 159"/>
                <a:gd name="T3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" h="159">
                  <a:moveTo>
                    <a:pt x="79" y="0"/>
                  </a:moveTo>
                  <a:cubicBezTo>
                    <a:pt x="85" y="13"/>
                    <a:pt x="90" y="27"/>
                    <a:pt x="95" y="41"/>
                  </a:cubicBezTo>
                  <a:cubicBezTo>
                    <a:pt x="109" y="35"/>
                    <a:pt x="122" y="29"/>
                    <a:pt x="135" y="23"/>
                  </a:cubicBezTo>
                  <a:cubicBezTo>
                    <a:pt x="130" y="37"/>
                    <a:pt x="124" y="50"/>
                    <a:pt x="118" y="63"/>
                  </a:cubicBezTo>
                  <a:cubicBezTo>
                    <a:pt x="131" y="69"/>
                    <a:pt x="145" y="74"/>
                    <a:pt x="159" y="79"/>
                  </a:cubicBezTo>
                  <a:cubicBezTo>
                    <a:pt x="146" y="85"/>
                    <a:pt x="132" y="90"/>
                    <a:pt x="118" y="95"/>
                  </a:cubicBezTo>
                  <a:cubicBezTo>
                    <a:pt x="124" y="109"/>
                    <a:pt x="130" y="122"/>
                    <a:pt x="135" y="135"/>
                  </a:cubicBezTo>
                  <a:cubicBezTo>
                    <a:pt x="122" y="130"/>
                    <a:pt x="109" y="124"/>
                    <a:pt x="96" y="118"/>
                  </a:cubicBezTo>
                  <a:cubicBezTo>
                    <a:pt x="90" y="131"/>
                    <a:pt x="85" y="145"/>
                    <a:pt x="80" y="159"/>
                  </a:cubicBezTo>
                  <a:cubicBezTo>
                    <a:pt x="74" y="145"/>
                    <a:pt x="69" y="131"/>
                    <a:pt x="63" y="118"/>
                  </a:cubicBezTo>
                  <a:cubicBezTo>
                    <a:pt x="50" y="124"/>
                    <a:pt x="37" y="130"/>
                    <a:pt x="24" y="135"/>
                  </a:cubicBezTo>
                  <a:cubicBezTo>
                    <a:pt x="29" y="122"/>
                    <a:pt x="35" y="109"/>
                    <a:pt x="41" y="96"/>
                  </a:cubicBezTo>
                  <a:cubicBezTo>
                    <a:pt x="28" y="90"/>
                    <a:pt x="14" y="85"/>
                    <a:pt x="0" y="80"/>
                  </a:cubicBezTo>
                  <a:cubicBezTo>
                    <a:pt x="13" y="74"/>
                    <a:pt x="27" y="69"/>
                    <a:pt x="41" y="63"/>
                  </a:cubicBezTo>
                  <a:cubicBezTo>
                    <a:pt x="35" y="50"/>
                    <a:pt x="29" y="37"/>
                    <a:pt x="24" y="23"/>
                  </a:cubicBezTo>
                  <a:cubicBezTo>
                    <a:pt x="37" y="29"/>
                    <a:pt x="50" y="35"/>
                    <a:pt x="63" y="41"/>
                  </a:cubicBezTo>
                  <a:cubicBezTo>
                    <a:pt x="69" y="28"/>
                    <a:pt x="74" y="14"/>
                    <a:pt x="7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8" name="Freeform 20"/>
            <p:cNvSpPr>
              <a:spLocks noEditPoints="1"/>
            </p:cNvSpPr>
            <p:nvPr/>
          </p:nvSpPr>
          <p:spPr bwMode="auto">
            <a:xfrm>
              <a:off x="3279" y="1453"/>
              <a:ext cx="686" cy="365"/>
            </a:xfrm>
            <a:custGeom>
              <a:avLst/>
              <a:gdLst>
                <a:gd name="T0" fmla="*/ 173 w 744"/>
                <a:gd name="T1" fmla="*/ 171 h 395"/>
                <a:gd name="T2" fmla="*/ 155 w 744"/>
                <a:gd name="T3" fmla="*/ 238 h 395"/>
                <a:gd name="T4" fmla="*/ 576 w 744"/>
                <a:gd name="T5" fmla="*/ 274 h 395"/>
                <a:gd name="T6" fmla="*/ 565 w 744"/>
                <a:gd name="T7" fmla="*/ 200 h 395"/>
                <a:gd name="T8" fmla="*/ 654 w 744"/>
                <a:gd name="T9" fmla="*/ 147 h 395"/>
                <a:gd name="T10" fmla="*/ 637 w 744"/>
                <a:gd name="T11" fmla="*/ 0 h 395"/>
                <a:gd name="T12" fmla="*/ 736 w 744"/>
                <a:gd name="T13" fmla="*/ 25 h 395"/>
                <a:gd name="T14" fmla="*/ 723 w 744"/>
                <a:gd name="T15" fmla="*/ 112 h 395"/>
                <a:gd name="T16" fmla="*/ 714 w 744"/>
                <a:gd name="T17" fmla="*/ 207 h 395"/>
                <a:gd name="T18" fmla="*/ 679 w 744"/>
                <a:gd name="T19" fmla="*/ 297 h 395"/>
                <a:gd name="T20" fmla="*/ 613 w 744"/>
                <a:gd name="T21" fmla="*/ 331 h 395"/>
                <a:gd name="T22" fmla="*/ 558 w 744"/>
                <a:gd name="T23" fmla="*/ 392 h 395"/>
                <a:gd name="T24" fmla="*/ 193 w 744"/>
                <a:gd name="T25" fmla="*/ 390 h 395"/>
                <a:gd name="T26" fmla="*/ 132 w 744"/>
                <a:gd name="T27" fmla="*/ 336 h 395"/>
                <a:gd name="T28" fmla="*/ 83 w 744"/>
                <a:gd name="T29" fmla="*/ 316 h 395"/>
                <a:gd name="T30" fmla="*/ 65 w 744"/>
                <a:gd name="T31" fmla="*/ 260 h 395"/>
                <a:gd name="T32" fmla="*/ 2 w 744"/>
                <a:gd name="T33" fmla="*/ 151 h 395"/>
                <a:gd name="T34" fmla="*/ 21 w 744"/>
                <a:gd name="T35" fmla="*/ 99 h 395"/>
                <a:gd name="T36" fmla="*/ 12 w 744"/>
                <a:gd name="T37" fmla="*/ 48 h 395"/>
                <a:gd name="T38" fmla="*/ 106 w 744"/>
                <a:gd name="T39" fmla="*/ 0 h 395"/>
                <a:gd name="T40" fmla="*/ 92 w 744"/>
                <a:gd name="T41" fmla="*/ 109 h 395"/>
                <a:gd name="T42" fmla="*/ 15 w 744"/>
                <a:gd name="T43" fmla="*/ 33 h 395"/>
                <a:gd name="T44" fmla="*/ 74 w 744"/>
                <a:gd name="T45" fmla="*/ 49 h 395"/>
                <a:gd name="T46" fmla="*/ 71 w 744"/>
                <a:gd name="T47" fmla="*/ 19 h 395"/>
                <a:gd name="T48" fmla="*/ 673 w 744"/>
                <a:gd name="T49" fmla="*/ 18 h 395"/>
                <a:gd name="T50" fmla="*/ 670 w 744"/>
                <a:gd name="T51" fmla="*/ 49 h 395"/>
                <a:gd name="T52" fmla="*/ 729 w 744"/>
                <a:gd name="T53" fmla="*/ 36 h 395"/>
                <a:gd name="T54" fmla="*/ 673 w 744"/>
                <a:gd name="T55" fmla="*/ 18 h 395"/>
                <a:gd name="T56" fmla="*/ 28 w 744"/>
                <a:gd name="T57" fmla="*/ 117 h 395"/>
                <a:gd name="T58" fmla="*/ 32 w 744"/>
                <a:gd name="T59" fmla="*/ 183 h 395"/>
                <a:gd name="T60" fmla="*/ 80 w 744"/>
                <a:gd name="T61" fmla="*/ 133 h 395"/>
                <a:gd name="T62" fmla="*/ 99 w 744"/>
                <a:gd name="T63" fmla="*/ 27 h 395"/>
                <a:gd name="T64" fmla="*/ 648 w 744"/>
                <a:gd name="T65" fmla="*/ 74 h 395"/>
                <a:gd name="T66" fmla="*/ 664 w 744"/>
                <a:gd name="T67" fmla="*/ 155 h 395"/>
                <a:gd name="T68" fmla="*/ 721 w 744"/>
                <a:gd name="T69" fmla="*/ 184 h 395"/>
                <a:gd name="T70" fmla="*/ 728 w 744"/>
                <a:gd name="T71" fmla="*/ 135 h 395"/>
                <a:gd name="T72" fmla="*/ 645 w 744"/>
                <a:gd name="T73" fmla="*/ 27 h 395"/>
                <a:gd name="T74" fmla="*/ 31 w 744"/>
                <a:gd name="T75" fmla="*/ 58 h 395"/>
                <a:gd name="T76" fmla="*/ 31 w 744"/>
                <a:gd name="T77" fmla="*/ 58 h 395"/>
                <a:gd name="T78" fmla="*/ 713 w 744"/>
                <a:gd name="T79" fmla="*/ 58 h 395"/>
                <a:gd name="T80" fmla="*/ 86 w 744"/>
                <a:gd name="T81" fmla="*/ 158 h 395"/>
                <a:gd name="T82" fmla="*/ 104 w 744"/>
                <a:gd name="T83" fmla="*/ 238 h 395"/>
                <a:gd name="T84" fmla="*/ 144 w 744"/>
                <a:gd name="T85" fmla="*/ 347 h 395"/>
                <a:gd name="T86" fmla="*/ 164 w 744"/>
                <a:gd name="T87" fmla="*/ 331 h 395"/>
                <a:gd name="T88" fmla="*/ 144 w 744"/>
                <a:gd name="T89" fmla="*/ 246 h 395"/>
                <a:gd name="T90" fmla="*/ 158 w 744"/>
                <a:gd name="T91" fmla="*/ 166 h 395"/>
                <a:gd name="T92" fmla="*/ 86 w 744"/>
                <a:gd name="T93" fmla="*/ 158 h 395"/>
                <a:gd name="T94" fmla="*/ 585 w 744"/>
                <a:gd name="T95" fmla="*/ 166 h 395"/>
                <a:gd name="T96" fmla="*/ 593 w 744"/>
                <a:gd name="T97" fmla="*/ 270 h 395"/>
                <a:gd name="T98" fmla="*/ 580 w 744"/>
                <a:gd name="T99" fmla="*/ 378 h 395"/>
                <a:gd name="T100" fmla="*/ 637 w 744"/>
                <a:gd name="T101" fmla="*/ 293 h 395"/>
                <a:gd name="T102" fmla="*/ 659 w 744"/>
                <a:gd name="T103" fmla="*/ 198 h 395"/>
                <a:gd name="T104" fmla="*/ 30 w 744"/>
                <a:gd name="T105" fmla="*/ 193 h 395"/>
                <a:gd name="T106" fmla="*/ 77 w 744"/>
                <a:gd name="T107" fmla="*/ 308 h 395"/>
                <a:gd name="T108" fmla="*/ 92 w 744"/>
                <a:gd name="T109" fmla="*/ 230 h 395"/>
                <a:gd name="T110" fmla="*/ 30 w 744"/>
                <a:gd name="T111" fmla="*/ 193 h 395"/>
                <a:gd name="T112" fmla="*/ 656 w 744"/>
                <a:gd name="T113" fmla="*/ 303 h 395"/>
                <a:gd name="T114" fmla="*/ 670 w 744"/>
                <a:gd name="T115" fmla="*/ 264 h 395"/>
                <a:gd name="T116" fmla="*/ 669 w 744"/>
                <a:gd name="T117" fmla="*/ 174 h 395"/>
                <a:gd name="T118" fmla="*/ 257 w 744"/>
                <a:gd name="T119" fmla="*/ 268 h 395"/>
                <a:gd name="T120" fmla="*/ 179 w 744"/>
                <a:gd name="T121" fmla="*/ 383 h 395"/>
                <a:gd name="T122" fmla="*/ 543 w 744"/>
                <a:gd name="T123" fmla="*/ 379 h 395"/>
                <a:gd name="T124" fmla="*/ 572 w 744"/>
                <a:gd name="T125" fmla="*/ 284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44" h="395">
                  <a:moveTo>
                    <a:pt x="90" y="147"/>
                  </a:moveTo>
                  <a:cubicBezTo>
                    <a:pt x="114" y="148"/>
                    <a:pt x="139" y="144"/>
                    <a:pt x="155" y="153"/>
                  </a:cubicBezTo>
                  <a:cubicBezTo>
                    <a:pt x="163" y="157"/>
                    <a:pt x="168" y="163"/>
                    <a:pt x="173" y="171"/>
                  </a:cubicBezTo>
                  <a:cubicBezTo>
                    <a:pt x="177" y="179"/>
                    <a:pt x="181" y="192"/>
                    <a:pt x="178" y="203"/>
                  </a:cubicBezTo>
                  <a:cubicBezTo>
                    <a:pt x="176" y="210"/>
                    <a:pt x="172" y="216"/>
                    <a:pt x="168" y="222"/>
                  </a:cubicBezTo>
                  <a:cubicBezTo>
                    <a:pt x="163" y="227"/>
                    <a:pt x="158" y="232"/>
                    <a:pt x="155" y="238"/>
                  </a:cubicBezTo>
                  <a:cubicBezTo>
                    <a:pt x="151" y="254"/>
                    <a:pt x="161" y="267"/>
                    <a:pt x="167" y="275"/>
                  </a:cubicBezTo>
                  <a:cubicBezTo>
                    <a:pt x="229" y="261"/>
                    <a:pt x="297" y="251"/>
                    <a:pt x="372" y="251"/>
                  </a:cubicBezTo>
                  <a:cubicBezTo>
                    <a:pt x="446" y="251"/>
                    <a:pt x="515" y="261"/>
                    <a:pt x="576" y="274"/>
                  </a:cubicBezTo>
                  <a:cubicBezTo>
                    <a:pt x="584" y="267"/>
                    <a:pt x="594" y="252"/>
                    <a:pt x="588" y="237"/>
                  </a:cubicBezTo>
                  <a:cubicBezTo>
                    <a:pt x="585" y="230"/>
                    <a:pt x="579" y="225"/>
                    <a:pt x="575" y="219"/>
                  </a:cubicBezTo>
                  <a:cubicBezTo>
                    <a:pt x="571" y="214"/>
                    <a:pt x="566" y="208"/>
                    <a:pt x="565" y="200"/>
                  </a:cubicBezTo>
                  <a:cubicBezTo>
                    <a:pt x="564" y="188"/>
                    <a:pt x="567" y="178"/>
                    <a:pt x="571" y="170"/>
                  </a:cubicBezTo>
                  <a:cubicBezTo>
                    <a:pt x="575" y="163"/>
                    <a:pt x="582" y="157"/>
                    <a:pt x="589" y="153"/>
                  </a:cubicBezTo>
                  <a:cubicBezTo>
                    <a:pt x="605" y="144"/>
                    <a:pt x="630" y="148"/>
                    <a:pt x="654" y="147"/>
                  </a:cubicBezTo>
                  <a:cubicBezTo>
                    <a:pt x="655" y="133"/>
                    <a:pt x="656" y="119"/>
                    <a:pt x="652" y="108"/>
                  </a:cubicBezTo>
                  <a:cubicBezTo>
                    <a:pt x="649" y="98"/>
                    <a:pt x="643" y="89"/>
                    <a:pt x="640" y="79"/>
                  </a:cubicBezTo>
                  <a:cubicBezTo>
                    <a:pt x="633" y="57"/>
                    <a:pt x="638" y="28"/>
                    <a:pt x="637" y="0"/>
                  </a:cubicBezTo>
                  <a:cubicBezTo>
                    <a:pt x="643" y="7"/>
                    <a:pt x="647" y="16"/>
                    <a:pt x="652" y="24"/>
                  </a:cubicBezTo>
                  <a:cubicBezTo>
                    <a:pt x="656" y="22"/>
                    <a:pt x="658" y="18"/>
                    <a:pt x="662" y="15"/>
                  </a:cubicBezTo>
                  <a:cubicBezTo>
                    <a:pt x="683" y="1"/>
                    <a:pt x="725" y="5"/>
                    <a:pt x="736" y="25"/>
                  </a:cubicBezTo>
                  <a:cubicBezTo>
                    <a:pt x="743" y="38"/>
                    <a:pt x="732" y="50"/>
                    <a:pt x="723" y="56"/>
                  </a:cubicBezTo>
                  <a:cubicBezTo>
                    <a:pt x="723" y="70"/>
                    <a:pt x="723" y="83"/>
                    <a:pt x="723" y="98"/>
                  </a:cubicBezTo>
                  <a:cubicBezTo>
                    <a:pt x="723" y="102"/>
                    <a:pt x="722" y="108"/>
                    <a:pt x="723" y="112"/>
                  </a:cubicBezTo>
                  <a:cubicBezTo>
                    <a:pt x="724" y="116"/>
                    <a:pt x="728" y="120"/>
                    <a:pt x="730" y="123"/>
                  </a:cubicBezTo>
                  <a:cubicBezTo>
                    <a:pt x="737" y="133"/>
                    <a:pt x="744" y="146"/>
                    <a:pt x="741" y="163"/>
                  </a:cubicBezTo>
                  <a:cubicBezTo>
                    <a:pt x="739" y="181"/>
                    <a:pt x="724" y="196"/>
                    <a:pt x="714" y="207"/>
                  </a:cubicBezTo>
                  <a:cubicBezTo>
                    <a:pt x="702" y="220"/>
                    <a:pt x="691" y="231"/>
                    <a:pt x="683" y="247"/>
                  </a:cubicBezTo>
                  <a:cubicBezTo>
                    <a:pt x="679" y="256"/>
                    <a:pt x="679" y="264"/>
                    <a:pt x="679" y="279"/>
                  </a:cubicBezTo>
                  <a:cubicBezTo>
                    <a:pt x="679" y="284"/>
                    <a:pt x="679" y="290"/>
                    <a:pt x="679" y="297"/>
                  </a:cubicBezTo>
                  <a:cubicBezTo>
                    <a:pt x="678" y="306"/>
                    <a:pt x="678" y="315"/>
                    <a:pt x="670" y="316"/>
                  </a:cubicBezTo>
                  <a:cubicBezTo>
                    <a:pt x="654" y="320"/>
                    <a:pt x="644" y="300"/>
                    <a:pt x="630" y="301"/>
                  </a:cubicBezTo>
                  <a:cubicBezTo>
                    <a:pt x="617" y="302"/>
                    <a:pt x="616" y="320"/>
                    <a:pt x="613" y="331"/>
                  </a:cubicBezTo>
                  <a:cubicBezTo>
                    <a:pt x="611" y="339"/>
                    <a:pt x="608" y="347"/>
                    <a:pt x="606" y="354"/>
                  </a:cubicBezTo>
                  <a:cubicBezTo>
                    <a:pt x="600" y="367"/>
                    <a:pt x="592" y="382"/>
                    <a:pt x="581" y="390"/>
                  </a:cubicBezTo>
                  <a:cubicBezTo>
                    <a:pt x="575" y="395"/>
                    <a:pt x="567" y="394"/>
                    <a:pt x="558" y="392"/>
                  </a:cubicBezTo>
                  <a:cubicBezTo>
                    <a:pt x="535" y="386"/>
                    <a:pt x="511" y="380"/>
                    <a:pt x="486" y="376"/>
                  </a:cubicBezTo>
                  <a:cubicBezTo>
                    <a:pt x="449" y="371"/>
                    <a:pt x="411" y="367"/>
                    <a:pt x="377" y="367"/>
                  </a:cubicBezTo>
                  <a:cubicBezTo>
                    <a:pt x="307" y="367"/>
                    <a:pt x="249" y="375"/>
                    <a:pt x="193" y="390"/>
                  </a:cubicBezTo>
                  <a:cubicBezTo>
                    <a:pt x="184" y="393"/>
                    <a:pt x="175" y="395"/>
                    <a:pt x="167" y="392"/>
                  </a:cubicBezTo>
                  <a:cubicBezTo>
                    <a:pt x="161" y="389"/>
                    <a:pt x="155" y="383"/>
                    <a:pt x="151" y="377"/>
                  </a:cubicBezTo>
                  <a:cubicBezTo>
                    <a:pt x="143" y="365"/>
                    <a:pt x="136" y="352"/>
                    <a:pt x="132" y="336"/>
                  </a:cubicBezTo>
                  <a:cubicBezTo>
                    <a:pt x="128" y="323"/>
                    <a:pt x="129" y="301"/>
                    <a:pt x="113" y="301"/>
                  </a:cubicBezTo>
                  <a:cubicBezTo>
                    <a:pt x="108" y="301"/>
                    <a:pt x="102" y="305"/>
                    <a:pt x="97" y="308"/>
                  </a:cubicBezTo>
                  <a:cubicBezTo>
                    <a:pt x="92" y="310"/>
                    <a:pt x="88" y="314"/>
                    <a:pt x="83" y="316"/>
                  </a:cubicBezTo>
                  <a:cubicBezTo>
                    <a:pt x="77" y="318"/>
                    <a:pt x="72" y="317"/>
                    <a:pt x="69" y="314"/>
                  </a:cubicBezTo>
                  <a:cubicBezTo>
                    <a:pt x="64" y="309"/>
                    <a:pt x="65" y="297"/>
                    <a:pt x="65" y="288"/>
                  </a:cubicBezTo>
                  <a:cubicBezTo>
                    <a:pt x="65" y="278"/>
                    <a:pt x="66" y="268"/>
                    <a:pt x="65" y="260"/>
                  </a:cubicBezTo>
                  <a:cubicBezTo>
                    <a:pt x="63" y="245"/>
                    <a:pt x="52" y="233"/>
                    <a:pt x="44" y="223"/>
                  </a:cubicBezTo>
                  <a:cubicBezTo>
                    <a:pt x="36" y="214"/>
                    <a:pt x="26" y="203"/>
                    <a:pt x="18" y="192"/>
                  </a:cubicBezTo>
                  <a:cubicBezTo>
                    <a:pt x="9" y="182"/>
                    <a:pt x="0" y="170"/>
                    <a:pt x="2" y="151"/>
                  </a:cubicBezTo>
                  <a:cubicBezTo>
                    <a:pt x="4" y="139"/>
                    <a:pt x="9" y="129"/>
                    <a:pt x="15" y="121"/>
                  </a:cubicBezTo>
                  <a:cubicBezTo>
                    <a:pt x="17" y="119"/>
                    <a:pt x="21" y="115"/>
                    <a:pt x="21" y="113"/>
                  </a:cubicBezTo>
                  <a:cubicBezTo>
                    <a:pt x="22" y="109"/>
                    <a:pt x="21" y="103"/>
                    <a:pt x="21" y="99"/>
                  </a:cubicBezTo>
                  <a:cubicBezTo>
                    <a:pt x="21" y="89"/>
                    <a:pt x="21" y="81"/>
                    <a:pt x="21" y="70"/>
                  </a:cubicBezTo>
                  <a:cubicBezTo>
                    <a:pt x="21" y="65"/>
                    <a:pt x="22" y="59"/>
                    <a:pt x="21" y="56"/>
                  </a:cubicBezTo>
                  <a:cubicBezTo>
                    <a:pt x="20" y="53"/>
                    <a:pt x="14" y="51"/>
                    <a:pt x="12" y="48"/>
                  </a:cubicBezTo>
                  <a:cubicBezTo>
                    <a:pt x="8" y="44"/>
                    <a:pt x="4" y="35"/>
                    <a:pt x="7" y="27"/>
                  </a:cubicBezTo>
                  <a:cubicBezTo>
                    <a:pt x="18" y="1"/>
                    <a:pt x="76" y="0"/>
                    <a:pt x="91" y="24"/>
                  </a:cubicBezTo>
                  <a:cubicBezTo>
                    <a:pt x="96" y="16"/>
                    <a:pt x="101" y="8"/>
                    <a:pt x="106" y="0"/>
                  </a:cubicBezTo>
                  <a:cubicBezTo>
                    <a:pt x="107" y="0"/>
                    <a:pt x="107" y="0"/>
                    <a:pt x="107" y="1"/>
                  </a:cubicBezTo>
                  <a:cubicBezTo>
                    <a:pt x="106" y="28"/>
                    <a:pt x="111" y="58"/>
                    <a:pt x="104" y="79"/>
                  </a:cubicBezTo>
                  <a:cubicBezTo>
                    <a:pt x="101" y="89"/>
                    <a:pt x="95" y="98"/>
                    <a:pt x="92" y="109"/>
                  </a:cubicBezTo>
                  <a:cubicBezTo>
                    <a:pt x="88" y="120"/>
                    <a:pt x="89" y="133"/>
                    <a:pt x="90" y="147"/>
                  </a:cubicBezTo>
                  <a:close/>
                  <a:moveTo>
                    <a:pt x="25" y="20"/>
                  </a:moveTo>
                  <a:cubicBezTo>
                    <a:pt x="21" y="22"/>
                    <a:pt x="15" y="28"/>
                    <a:pt x="15" y="33"/>
                  </a:cubicBezTo>
                  <a:cubicBezTo>
                    <a:pt x="14" y="40"/>
                    <a:pt x="20" y="46"/>
                    <a:pt x="26" y="48"/>
                  </a:cubicBezTo>
                  <a:cubicBezTo>
                    <a:pt x="32" y="51"/>
                    <a:pt x="43" y="49"/>
                    <a:pt x="52" y="49"/>
                  </a:cubicBezTo>
                  <a:cubicBezTo>
                    <a:pt x="59" y="49"/>
                    <a:pt x="70" y="51"/>
                    <a:pt x="74" y="49"/>
                  </a:cubicBezTo>
                  <a:cubicBezTo>
                    <a:pt x="77" y="48"/>
                    <a:pt x="78" y="44"/>
                    <a:pt x="80" y="41"/>
                  </a:cubicBezTo>
                  <a:cubicBezTo>
                    <a:pt x="82" y="38"/>
                    <a:pt x="85" y="35"/>
                    <a:pt x="85" y="32"/>
                  </a:cubicBezTo>
                  <a:cubicBezTo>
                    <a:pt x="85" y="26"/>
                    <a:pt x="76" y="21"/>
                    <a:pt x="71" y="19"/>
                  </a:cubicBezTo>
                  <a:cubicBezTo>
                    <a:pt x="64" y="16"/>
                    <a:pt x="55" y="15"/>
                    <a:pt x="48" y="15"/>
                  </a:cubicBezTo>
                  <a:cubicBezTo>
                    <a:pt x="39" y="15"/>
                    <a:pt x="31" y="17"/>
                    <a:pt x="25" y="20"/>
                  </a:cubicBezTo>
                  <a:close/>
                  <a:moveTo>
                    <a:pt x="673" y="18"/>
                  </a:moveTo>
                  <a:cubicBezTo>
                    <a:pt x="667" y="21"/>
                    <a:pt x="659" y="26"/>
                    <a:pt x="659" y="33"/>
                  </a:cubicBezTo>
                  <a:cubicBezTo>
                    <a:pt x="659" y="35"/>
                    <a:pt x="662" y="38"/>
                    <a:pt x="664" y="41"/>
                  </a:cubicBezTo>
                  <a:cubicBezTo>
                    <a:pt x="666" y="44"/>
                    <a:pt x="668" y="48"/>
                    <a:pt x="670" y="49"/>
                  </a:cubicBezTo>
                  <a:cubicBezTo>
                    <a:pt x="674" y="51"/>
                    <a:pt x="685" y="49"/>
                    <a:pt x="692" y="49"/>
                  </a:cubicBezTo>
                  <a:cubicBezTo>
                    <a:pt x="699" y="49"/>
                    <a:pt x="707" y="50"/>
                    <a:pt x="714" y="49"/>
                  </a:cubicBezTo>
                  <a:cubicBezTo>
                    <a:pt x="721" y="49"/>
                    <a:pt x="729" y="42"/>
                    <a:pt x="729" y="36"/>
                  </a:cubicBezTo>
                  <a:cubicBezTo>
                    <a:pt x="731" y="27"/>
                    <a:pt x="721" y="21"/>
                    <a:pt x="716" y="19"/>
                  </a:cubicBezTo>
                  <a:cubicBezTo>
                    <a:pt x="709" y="16"/>
                    <a:pt x="701" y="15"/>
                    <a:pt x="692" y="15"/>
                  </a:cubicBezTo>
                  <a:cubicBezTo>
                    <a:pt x="686" y="15"/>
                    <a:pt x="679" y="16"/>
                    <a:pt x="673" y="18"/>
                  </a:cubicBezTo>
                  <a:close/>
                  <a:moveTo>
                    <a:pt x="77" y="59"/>
                  </a:moveTo>
                  <a:cubicBezTo>
                    <a:pt x="70" y="70"/>
                    <a:pt x="62" y="80"/>
                    <a:pt x="54" y="89"/>
                  </a:cubicBezTo>
                  <a:cubicBezTo>
                    <a:pt x="45" y="99"/>
                    <a:pt x="37" y="107"/>
                    <a:pt x="28" y="117"/>
                  </a:cubicBezTo>
                  <a:cubicBezTo>
                    <a:pt x="19" y="128"/>
                    <a:pt x="7" y="144"/>
                    <a:pt x="11" y="164"/>
                  </a:cubicBezTo>
                  <a:cubicBezTo>
                    <a:pt x="12" y="170"/>
                    <a:pt x="19" y="183"/>
                    <a:pt x="23" y="184"/>
                  </a:cubicBezTo>
                  <a:cubicBezTo>
                    <a:pt x="25" y="185"/>
                    <a:pt x="29" y="184"/>
                    <a:pt x="32" y="183"/>
                  </a:cubicBezTo>
                  <a:cubicBezTo>
                    <a:pt x="49" y="180"/>
                    <a:pt x="59" y="174"/>
                    <a:pt x="69" y="166"/>
                  </a:cubicBezTo>
                  <a:cubicBezTo>
                    <a:pt x="73" y="163"/>
                    <a:pt x="78" y="158"/>
                    <a:pt x="80" y="154"/>
                  </a:cubicBezTo>
                  <a:cubicBezTo>
                    <a:pt x="81" y="148"/>
                    <a:pt x="80" y="140"/>
                    <a:pt x="80" y="133"/>
                  </a:cubicBezTo>
                  <a:cubicBezTo>
                    <a:pt x="80" y="127"/>
                    <a:pt x="80" y="119"/>
                    <a:pt x="81" y="113"/>
                  </a:cubicBezTo>
                  <a:cubicBezTo>
                    <a:pt x="83" y="99"/>
                    <a:pt x="93" y="89"/>
                    <a:pt x="96" y="74"/>
                  </a:cubicBezTo>
                  <a:cubicBezTo>
                    <a:pt x="100" y="60"/>
                    <a:pt x="99" y="46"/>
                    <a:pt x="99" y="27"/>
                  </a:cubicBezTo>
                  <a:cubicBezTo>
                    <a:pt x="99" y="27"/>
                    <a:pt x="99" y="26"/>
                    <a:pt x="99" y="26"/>
                  </a:cubicBezTo>
                  <a:cubicBezTo>
                    <a:pt x="92" y="37"/>
                    <a:pt x="85" y="48"/>
                    <a:pt x="77" y="59"/>
                  </a:cubicBezTo>
                  <a:close/>
                  <a:moveTo>
                    <a:pt x="648" y="74"/>
                  </a:moveTo>
                  <a:cubicBezTo>
                    <a:pt x="650" y="86"/>
                    <a:pt x="658" y="97"/>
                    <a:pt x="662" y="109"/>
                  </a:cubicBezTo>
                  <a:cubicBezTo>
                    <a:pt x="664" y="116"/>
                    <a:pt x="664" y="125"/>
                    <a:pt x="664" y="134"/>
                  </a:cubicBezTo>
                  <a:cubicBezTo>
                    <a:pt x="664" y="140"/>
                    <a:pt x="663" y="149"/>
                    <a:pt x="664" y="155"/>
                  </a:cubicBezTo>
                  <a:cubicBezTo>
                    <a:pt x="665" y="158"/>
                    <a:pt x="671" y="163"/>
                    <a:pt x="675" y="166"/>
                  </a:cubicBezTo>
                  <a:cubicBezTo>
                    <a:pt x="683" y="173"/>
                    <a:pt x="691" y="178"/>
                    <a:pt x="703" y="181"/>
                  </a:cubicBezTo>
                  <a:cubicBezTo>
                    <a:pt x="706" y="182"/>
                    <a:pt x="717" y="185"/>
                    <a:pt x="721" y="184"/>
                  </a:cubicBezTo>
                  <a:cubicBezTo>
                    <a:pt x="724" y="184"/>
                    <a:pt x="726" y="178"/>
                    <a:pt x="728" y="176"/>
                  </a:cubicBezTo>
                  <a:cubicBezTo>
                    <a:pt x="730" y="172"/>
                    <a:pt x="731" y="169"/>
                    <a:pt x="732" y="166"/>
                  </a:cubicBezTo>
                  <a:cubicBezTo>
                    <a:pt x="735" y="155"/>
                    <a:pt x="732" y="142"/>
                    <a:pt x="728" y="135"/>
                  </a:cubicBezTo>
                  <a:cubicBezTo>
                    <a:pt x="723" y="125"/>
                    <a:pt x="715" y="116"/>
                    <a:pt x="707" y="108"/>
                  </a:cubicBezTo>
                  <a:cubicBezTo>
                    <a:pt x="700" y="100"/>
                    <a:pt x="692" y="92"/>
                    <a:pt x="685" y="83"/>
                  </a:cubicBezTo>
                  <a:cubicBezTo>
                    <a:pt x="670" y="64"/>
                    <a:pt x="657" y="46"/>
                    <a:pt x="645" y="27"/>
                  </a:cubicBezTo>
                  <a:cubicBezTo>
                    <a:pt x="645" y="27"/>
                    <a:pt x="645" y="26"/>
                    <a:pt x="645" y="26"/>
                  </a:cubicBezTo>
                  <a:cubicBezTo>
                    <a:pt x="645" y="44"/>
                    <a:pt x="644" y="61"/>
                    <a:pt x="648" y="74"/>
                  </a:cubicBezTo>
                  <a:close/>
                  <a:moveTo>
                    <a:pt x="31" y="58"/>
                  </a:moveTo>
                  <a:cubicBezTo>
                    <a:pt x="31" y="72"/>
                    <a:pt x="31" y="87"/>
                    <a:pt x="31" y="102"/>
                  </a:cubicBezTo>
                  <a:cubicBezTo>
                    <a:pt x="44" y="89"/>
                    <a:pt x="57" y="74"/>
                    <a:pt x="68" y="58"/>
                  </a:cubicBezTo>
                  <a:cubicBezTo>
                    <a:pt x="56" y="58"/>
                    <a:pt x="43" y="58"/>
                    <a:pt x="31" y="58"/>
                  </a:cubicBezTo>
                  <a:close/>
                  <a:moveTo>
                    <a:pt x="711" y="100"/>
                  </a:moveTo>
                  <a:cubicBezTo>
                    <a:pt x="712" y="100"/>
                    <a:pt x="712" y="102"/>
                    <a:pt x="713" y="101"/>
                  </a:cubicBezTo>
                  <a:cubicBezTo>
                    <a:pt x="713" y="87"/>
                    <a:pt x="713" y="72"/>
                    <a:pt x="713" y="58"/>
                  </a:cubicBezTo>
                  <a:cubicBezTo>
                    <a:pt x="701" y="58"/>
                    <a:pt x="688" y="58"/>
                    <a:pt x="676" y="58"/>
                  </a:cubicBezTo>
                  <a:cubicBezTo>
                    <a:pt x="686" y="73"/>
                    <a:pt x="699" y="87"/>
                    <a:pt x="711" y="100"/>
                  </a:cubicBezTo>
                  <a:close/>
                  <a:moveTo>
                    <a:pt x="86" y="158"/>
                  </a:moveTo>
                  <a:cubicBezTo>
                    <a:pt x="84" y="170"/>
                    <a:pt x="81" y="187"/>
                    <a:pt x="85" y="199"/>
                  </a:cubicBezTo>
                  <a:cubicBezTo>
                    <a:pt x="88" y="205"/>
                    <a:pt x="92" y="211"/>
                    <a:pt x="96" y="218"/>
                  </a:cubicBezTo>
                  <a:cubicBezTo>
                    <a:pt x="99" y="224"/>
                    <a:pt x="102" y="231"/>
                    <a:pt x="104" y="238"/>
                  </a:cubicBezTo>
                  <a:cubicBezTo>
                    <a:pt x="108" y="254"/>
                    <a:pt x="106" y="273"/>
                    <a:pt x="108" y="293"/>
                  </a:cubicBezTo>
                  <a:cubicBezTo>
                    <a:pt x="119" y="289"/>
                    <a:pt x="128" y="295"/>
                    <a:pt x="132" y="302"/>
                  </a:cubicBezTo>
                  <a:cubicBezTo>
                    <a:pt x="139" y="315"/>
                    <a:pt x="139" y="333"/>
                    <a:pt x="144" y="347"/>
                  </a:cubicBezTo>
                  <a:cubicBezTo>
                    <a:pt x="150" y="360"/>
                    <a:pt x="156" y="369"/>
                    <a:pt x="164" y="378"/>
                  </a:cubicBezTo>
                  <a:cubicBezTo>
                    <a:pt x="165" y="379"/>
                    <a:pt x="165" y="381"/>
                    <a:pt x="167" y="381"/>
                  </a:cubicBezTo>
                  <a:cubicBezTo>
                    <a:pt x="160" y="368"/>
                    <a:pt x="162" y="349"/>
                    <a:pt x="164" y="331"/>
                  </a:cubicBezTo>
                  <a:cubicBezTo>
                    <a:pt x="166" y="317"/>
                    <a:pt x="168" y="301"/>
                    <a:pt x="164" y="290"/>
                  </a:cubicBezTo>
                  <a:cubicBezTo>
                    <a:pt x="162" y="283"/>
                    <a:pt x="155" y="277"/>
                    <a:pt x="151" y="270"/>
                  </a:cubicBezTo>
                  <a:cubicBezTo>
                    <a:pt x="148" y="264"/>
                    <a:pt x="144" y="256"/>
                    <a:pt x="144" y="246"/>
                  </a:cubicBezTo>
                  <a:cubicBezTo>
                    <a:pt x="144" y="231"/>
                    <a:pt x="152" y="225"/>
                    <a:pt x="159" y="216"/>
                  </a:cubicBezTo>
                  <a:cubicBezTo>
                    <a:pt x="163" y="212"/>
                    <a:pt x="169" y="206"/>
                    <a:pt x="170" y="200"/>
                  </a:cubicBezTo>
                  <a:cubicBezTo>
                    <a:pt x="171" y="187"/>
                    <a:pt x="166" y="173"/>
                    <a:pt x="158" y="166"/>
                  </a:cubicBezTo>
                  <a:cubicBezTo>
                    <a:pt x="154" y="162"/>
                    <a:pt x="147" y="158"/>
                    <a:pt x="141" y="157"/>
                  </a:cubicBezTo>
                  <a:cubicBezTo>
                    <a:pt x="123" y="155"/>
                    <a:pt x="104" y="159"/>
                    <a:pt x="86" y="157"/>
                  </a:cubicBezTo>
                  <a:cubicBezTo>
                    <a:pt x="86" y="157"/>
                    <a:pt x="86" y="158"/>
                    <a:pt x="86" y="158"/>
                  </a:cubicBezTo>
                  <a:close/>
                  <a:moveTo>
                    <a:pt x="625" y="157"/>
                  </a:moveTo>
                  <a:cubicBezTo>
                    <a:pt x="618" y="157"/>
                    <a:pt x="611" y="156"/>
                    <a:pt x="603" y="157"/>
                  </a:cubicBezTo>
                  <a:cubicBezTo>
                    <a:pt x="597" y="158"/>
                    <a:pt x="589" y="162"/>
                    <a:pt x="585" y="166"/>
                  </a:cubicBezTo>
                  <a:cubicBezTo>
                    <a:pt x="579" y="173"/>
                    <a:pt x="570" y="192"/>
                    <a:pt x="576" y="204"/>
                  </a:cubicBezTo>
                  <a:cubicBezTo>
                    <a:pt x="580" y="215"/>
                    <a:pt x="590" y="221"/>
                    <a:pt x="596" y="230"/>
                  </a:cubicBezTo>
                  <a:cubicBezTo>
                    <a:pt x="603" y="243"/>
                    <a:pt x="598" y="259"/>
                    <a:pt x="593" y="270"/>
                  </a:cubicBezTo>
                  <a:cubicBezTo>
                    <a:pt x="588" y="279"/>
                    <a:pt x="579" y="286"/>
                    <a:pt x="578" y="299"/>
                  </a:cubicBezTo>
                  <a:cubicBezTo>
                    <a:pt x="576" y="325"/>
                    <a:pt x="588" y="360"/>
                    <a:pt x="577" y="381"/>
                  </a:cubicBezTo>
                  <a:cubicBezTo>
                    <a:pt x="579" y="381"/>
                    <a:pt x="579" y="379"/>
                    <a:pt x="580" y="378"/>
                  </a:cubicBezTo>
                  <a:cubicBezTo>
                    <a:pt x="588" y="369"/>
                    <a:pt x="594" y="360"/>
                    <a:pt x="599" y="348"/>
                  </a:cubicBezTo>
                  <a:cubicBezTo>
                    <a:pt x="605" y="334"/>
                    <a:pt x="605" y="315"/>
                    <a:pt x="611" y="303"/>
                  </a:cubicBezTo>
                  <a:cubicBezTo>
                    <a:pt x="616" y="295"/>
                    <a:pt x="625" y="289"/>
                    <a:pt x="637" y="293"/>
                  </a:cubicBezTo>
                  <a:cubicBezTo>
                    <a:pt x="638" y="272"/>
                    <a:pt x="635" y="254"/>
                    <a:pt x="640" y="238"/>
                  </a:cubicBezTo>
                  <a:cubicBezTo>
                    <a:pt x="642" y="230"/>
                    <a:pt x="645" y="223"/>
                    <a:pt x="649" y="217"/>
                  </a:cubicBezTo>
                  <a:cubicBezTo>
                    <a:pt x="652" y="210"/>
                    <a:pt x="657" y="204"/>
                    <a:pt x="659" y="198"/>
                  </a:cubicBezTo>
                  <a:cubicBezTo>
                    <a:pt x="663" y="186"/>
                    <a:pt x="660" y="169"/>
                    <a:pt x="658" y="157"/>
                  </a:cubicBezTo>
                  <a:cubicBezTo>
                    <a:pt x="647" y="157"/>
                    <a:pt x="635" y="157"/>
                    <a:pt x="625" y="157"/>
                  </a:cubicBezTo>
                  <a:close/>
                  <a:moveTo>
                    <a:pt x="30" y="193"/>
                  </a:moveTo>
                  <a:cubicBezTo>
                    <a:pt x="44" y="213"/>
                    <a:pt x="72" y="231"/>
                    <a:pt x="74" y="264"/>
                  </a:cubicBezTo>
                  <a:cubicBezTo>
                    <a:pt x="74" y="271"/>
                    <a:pt x="73" y="278"/>
                    <a:pt x="73" y="287"/>
                  </a:cubicBezTo>
                  <a:cubicBezTo>
                    <a:pt x="73" y="293"/>
                    <a:pt x="73" y="306"/>
                    <a:pt x="77" y="308"/>
                  </a:cubicBezTo>
                  <a:cubicBezTo>
                    <a:pt x="81" y="309"/>
                    <a:pt x="86" y="305"/>
                    <a:pt x="89" y="303"/>
                  </a:cubicBezTo>
                  <a:cubicBezTo>
                    <a:pt x="93" y="300"/>
                    <a:pt x="97" y="299"/>
                    <a:pt x="99" y="296"/>
                  </a:cubicBezTo>
                  <a:cubicBezTo>
                    <a:pt x="99" y="271"/>
                    <a:pt x="99" y="248"/>
                    <a:pt x="92" y="230"/>
                  </a:cubicBezTo>
                  <a:cubicBezTo>
                    <a:pt x="85" y="213"/>
                    <a:pt x="71" y="199"/>
                    <a:pt x="75" y="174"/>
                  </a:cubicBezTo>
                  <a:cubicBezTo>
                    <a:pt x="75" y="174"/>
                    <a:pt x="75" y="173"/>
                    <a:pt x="74" y="174"/>
                  </a:cubicBezTo>
                  <a:cubicBezTo>
                    <a:pt x="62" y="182"/>
                    <a:pt x="48" y="190"/>
                    <a:pt x="30" y="193"/>
                  </a:cubicBezTo>
                  <a:close/>
                  <a:moveTo>
                    <a:pt x="652" y="231"/>
                  </a:moveTo>
                  <a:cubicBezTo>
                    <a:pt x="644" y="251"/>
                    <a:pt x="646" y="270"/>
                    <a:pt x="644" y="297"/>
                  </a:cubicBezTo>
                  <a:cubicBezTo>
                    <a:pt x="648" y="299"/>
                    <a:pt x="652" y="301"/>
                    <a:pt x="656" y="303"/>
                  </a:cubicBezTo>
                  <a:cubicBezTo>
                    <a:pt x="659" y="305"/>
                    <a:pt x="665" y="310"/>
                    <a:pt x="669" y="307"/>
                  </a:cubicBezTo>
                  <a:cubicBezTo>
                    <a:pt x="671" y="304"/>
                    <a:pt x="671" y="291"/>
                    <a:pt x="671" y="286"/>
                  </a:cubicBezTo>
                  <a:cubicBezTo>
                    <a:pt x="671" y="278"/>
                    <a:pt x="670" y="271"/>
                    <a:pt x="670" y="264"/>
                  </a:cubicBezTo>
                  <a:cubicBezTo>
                    <a:pt x="672" y="234"/>
                    <a:pt x="696" y="214"/>
                    <a:pt x="711" y="197"/>
                  </a:cubicBezTo>
                  <a:cubicBezTo>
                    <a:pt x="713" y="196"/>
                    <a:pt x="714" y="194"/>
                    <a:pt x="714" y="193"/>
                  </a:cubicBezTo>
                  <a:cubicBezTo>
                    <a:pt x="696" y="190"/>
                    <a:pt x="682" y="182"/>
                    <a:pt x="669" y="174"/>
                  </a:cubicBezTo>
                  <a:cubicBezTo>
                    <a:pt x="673" y="200"/>
                    <a:pt x="658" y="214"/>
                    <a:pt x="652" y="231"/>
                  </a:cubicBezTo>
                  <a:close/>
                  <a:moveTo>
                    <a:pt x="350" y="261"/>
                  </a:moveTo>
                  <a:cubicBezTo>
                    <a:pt x="318" y="262"/>
                    <a:pt x="287" y="264"/>
                    <a:pt x="257" y="268"/>
                  </a:cubicBezTo>
                  <a:cubicBezTo>
                    <a:pt x="227" y="272"/>
                    <a:pt x="199" y="278"/>
                    <a:pt x="172" y="284"/>
                  </a:cubicBezTo>
                  <a:cubicBezTo>
                    <a:pt x="181" y="307"/>
                    <a:pt x="169" y="337"/>
                    <a:pt x="172" y="365"/>
                  </a:cubicBezTo>
                  <a:cubicBezTo>
                    <a:pt x="173" y="371"/>
                    <a:pt x="174" y="382"/>
                    <a:pt x="179" y="383"/>
                  </a:cubicBezTo>
                  <a:cubicBezTo>
                    <a:pt x="181" y="384"/>
                    <a:pt x="186" y="382"/>
                    <a:pt x="189" y="381"/>
                  </a:cubicBezTo>
                  <a:cubicBezTo>
                    <a:pt x="244" y="367"/>
                    <a:pt x="305" y="358"/>
                    <a:pt x="372" y="358"/>
                  </a:cubicBezTo>
                  <a:cubicBezTo>
                    <a:pt x="434" y="358"/>
                    <a:pt x="493" y="366"/>
                    <a:pt x="543" y="379"/>
                  </a:cubicBezTo>
                  <a:cubicBezTo>
                    <a:pt x="548" y="380"/>
                    <a:pt x="561" y="385"/>
                    <a:pt x="565" y="383"/>
                  </a:cubicBezTo>
                  <a:cubicBezTo>
                    <a:pt x="570" y="381"/>
                    <a:pt x="572" y="369"/>
                    <a:pt x="572" y="361"/>
                  </a:cubicBezTo>
                  <a:cubicBezTo>
                    <a:pt x="574" y="335"/>
                    <a:pt x="563" y="305"/>
                    <a:pt x="572" y="284"/>
                  </a:cubicBezTo>
                  <a:cubicBezTo>
                    <a:pt x="507" y="270"/>
                    <a:pt x="431" y="257"/>
                    <a:pt x="350" y="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29" name="Freeform 21"/>
            <p:cNvSpPr/>
            <p:nvPr/>
          </p:nvSpPr>
          <p:spPr bwMode="auto">
            <a:xfrm>
              <a:off x="3060" y="1575"/>
              <a:ext cx="102" cy="64"/>
            </a:xfrm>
            <a:custGeom>
              <a:avLst/>
              <a:gdLst>
                <a:gd name="T0" fmla="*/ 103 w 111"/>
                <a:gd name="T1" fmla="*/ 0 h 70"/>
                <a:gd name="T2" fmla="*/ 105 w 111"/>
                <a:gd name="T3" fmla="*/ 6 h 70"/>
                <a:gd name="T4" fmla="*/ 107 w 111"/>
                <a:gd name="T5" fmla="*/ 24 h 70"/>
                <a:gd name="T6" fmla="*/ 42 w 111"/>
                <a:gd name="T7" fmla="*/ 31 h 70"/>
                <a:gd name="T8" fmla="*/ 23 w 111"/>
                <a:gd name="T9" fmla="*/ 36 h 70"/>
                <a:gd name="T10" fmla="*/ 24 w 111"/>
                <a:gd name="T11" fmla="*/ 44 h 70"/>
                <a:gd name="T12" fmla="*/ 45 w 111"/>
                <a:gd name="T13" fmla="*/ 44 h 70"/>
                <a:gd name="T14" fmla="*/ 108 w 111"/>
                <a:gd name="T15" fmla="*/ 37 h 70"/>
                <a:gd name="T16" fmla="*/ 111 w 111"/>
                <a:gd name="T17" fmla="*/ 60 h 70"/>
                <a:gd name="T18" fmla="*/ 70 w 111"/>
                <a:gd name="T19" fmla="*/ 65 h 70"/>
                <a:gd name="T20" fmla="*/ 29 w 111"/>
                <a:gd name="T21" fmla="*/ 69 h 70"/>
                <a:gd name="T22" fmla="*/ 11 w 111"/>
                <a:gd name="T23" fmla="*/ 60 h 70"/>
                <a:gd name="T24" fmla="*/ 10 w 111"/>
                <a:gd name="T25" fmla="*/ 18 h 70"/>
                <a:gd name="T26" fmla="*/ 53 w 111"/>
                <a:gd name="T27" fmla="*/ 6 h 70"/>
                <a:gd name="T28" fmla="*/ 103 w 111"/>
                <a:gd name="T2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1" h="70">
                  <a:moveTo>
                    <a:pt x="103" y="0"/>
                  </a:moveTo>
                  <a:cubicBezTo>
                    <a:pt x="105" y="1"/>
                    <a:pt x="105" y="4"/>
                    <a:pt x="105" y="6"/>
                  </a:cubicBezTo>
                  <a:cubicBezTo>
                    <a:pt x="105" y="11"/>
                    <a:pt x="106" y="18"/>
                    <a:pt x="107" y="24"/>
                  </a:cubicBezTo>
                  <a:cubicBezTo>
                    <a:pt x="87" y="26"/>
                    <a:pt x="64" y="28"/>
                    <a:pt x="42" y="31"/>
                  </a:cubicBezTo>
                  <a:cubicBezTo>
                    <a:pt x="37" y="32"/>
                    <a:pt x="25" y="32"/>
                    <a:pt x="23" y="36"/>
                  </a:cubicBezTo>
                  <a:cubicBezTo>
                    <a:pt x="22" y="39"/>
                    <a:pt x="24" y="43"/>
                    <a:pt x="24" y="44"/>
                  </a:cubicBezTo>
                  <a:cubicBezTo>
                    <a:pt x="28" y="47"/>
                    <a:pt x="40" y="45"/>
                    <a:pt x="45" y="44"/>
                  </a:cubicBezTo>
                  <a:cubicBezTo>
                    <a:pt x="67" y="42"/>
                    <a:pt x="87" y="39"/>
                    <a:pt x="108" y="37"/>
                  </a:cubicBezTo>
                  <a:cubicBezTo>
                    <a:pt x="109" y="45"/>
                    <a:pt x="110" y="53"/>
                    <a:pt x="111" y="60"/>
                  </a:cubicBezTo>
                  <a:cubicBezTo>
                    <a:pt x="98" y="62"/>
                    <a:pt x="84" y="63"/>
                    <a:pt x="70" y="65"/>
                  </a:cubicBezTo>
                  <a:cubicBezTo>
                    <a:pt x="57" y="66"/>
                    <a:pt x="42" y="70"/>
                    <a:pt x="29" y="69"/>
                  </a:cubicBezTo>
                  <a:cubicBezTo>
                    <a:pt x="22" y="68"/>
                    <a:pt x="15" y="65"/>
                    <a:pt x="11" y="60"/>
                  </a:cubicBezTo>
                  <a:cubicBezTo>
                    <a:pt x="4" y="51"/>
                    <a:pt x="0" y="29"/>
                    <a:pt x="10" y="18"/>
                  </a:cubicBezTo>
                  <a:cubicBezTo>
                    <a:pt x="18" y="9"/>
                    <a:pt x="36" y="8"/>
                    <a:pt x="53" y="6"/>
                  </a:cubicBezTo>
                  <a:cubicBezTo>
                    <a:pt x="70" y="4"/>
                    <a:pt x="87" y="2"/>
                    <a:pt x="10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0" name="Freeform 22"/>
            <p:cNvSpPr/>
            <p:nvPr/>
          </p:nvSpPr>
          <p:spPr bwMode="auto">
            <a:xfrm>
              <a:off x="4085" y="1574"/>
              <a:ext cx="99" cy="71"/>
            </a:xfrm>
            <a:custGeom>
              <a:avLst/>
              <a:gdLst>
                <a:gd name="T0" fmla="*/ 40 w 108"/>
                <a:gd name="T1" fmla="*/ 3 h 77"/>
                <a:gd name="T2" fmla="*/ 36 w 108"/>
                <a:gd name="T3" fmla="*/ 25 h 77"/>
                <a:gd name="T4" fmla="*/ 19 w 108"/>
                <a:gd name="T5" fmla="*/ 32 h 77"/>
                <a:gd name="T6" fmla="*/ 36 w 108"/>
                <a:gd name="T7" fmla="*/ 32 h 77"/>
                <a:gd name="T8" fmla="*/ 46 w 108"/>
                <a:gd name="T9" fmla="*/ 25 h 77"/>
                <a:gd name="T10" fmla="*/ 78 w 108"/>
                <a:gd name="T11" fmla="*/ 9 h 77"/>
                <a:gd name="T12" fmla="*/ 105 w 108"/>
                <a:gd name="T13" fmla="*/ 32 h 77"/>
                <a:gd name="T14" fmla="*/ 63 w 108"/>
                <a:gd name="T15" fmla="*/ 68 h 77"/>
                <a:gd name="T16" fmla="*/ 66 w 108"/>
                <a:gd name="T17" fmla="*/ 46 h 77"/>
                <a:gd name="T18" fmla="*/ 83 w 108"/>
                <a:gd name="T19" fmla="*/ 46 h 77"/>
                <a:gd name="T20" fmla="*/ 80 w 108"/>
                <a:gd name="T21" fmla="*/ 33 h 77"/>
                <a:gd name="T22" fmla="*/ 70 w 108"/>
                <a:gd name="T23" fmla="*/ 35 h 77"/>
                <a:gd name="T24" fmla="*/ 32 w 108"/>
                <a:gd name="T25" fmla="*/ 60 h 77"/>
                <a:gd name="T26" fmla="*/ 0 w 108"/>
                <a:gd name="T27" fmla="*/ 34 h 77"/>
                <a:gd name="T28" fmla="*/ 21 w 108"/>
                <a:gd name="T29" fmla="*/ 1 h 77"/>
                <a:gd name="T30" fmla="*/ 40 w 108"/>
                <a:gd name="T3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77">
                  <a:moveTo>
                    <a:pt x="40" y="3"/>
                  </a:moveTo>
                  <a:cubicBezTo>
                    <a:pt x="39" y="11"/>
                    <a:pt x="37" y="18"/>
                    <a:pt x="36" y="25"/>
                  </a:cubicBezTo>
                  <a:cubicBezTo>
                    <a:pt x="30" y="24"/>
                    <a:pt x="17" y="21"/>
                    <a:pt x="19" y="32"/>
                  </a:cubicBezTo>
                  <a:cubicBezTo>
                    <a:pt x="20" y="41"/>
                    <a:pt x="31" y="36"/>
                    <a:pt x="36" y="32"/>
                  </a:cubicBezTo>
                  <a:cubicBezTo>
                    <a:pt x="39" y="30"/>
                    <a:pt x="43" y="27"/>
                    <a:pt x="46" y="25"/>
                  </a:cubicBezTo>
                  <a:cubicBezTo>
                    <a:pt x="55" y="17"/>
                    <a:pt x="62" y="8"/>
                    <a:pt x="78" y="9"/>
                  </a:cubicBezTo>
                  <a:cubicBezTo>
                    <a:pt x="92" y="10"/>
                    <a:pt x="103" y="19"/>
                    <a:pt x="105" y="32"/>
                  </a:cubicBezTo>
                  <a:cubicBezTo>
                    <a:pt x="108" y="59"/>
                    <a:pt x="91" y="77"/>
                    <a:pt x="63" y="68"/>
                  </a:cubicBezTo>
                  <a:cubicBezTo>
                    <a:pt x="64" y="61"/>
                    <a:pt x="65" y="54"/>
                    <a:pt x="66" y="46"/>
                  </a:cubicBezTo>
                  <a:cubicBezTo>
                    <a:pt x="71" y="46"/>
                    <a:pt x="79" y="49"/>
                    <a:pt x="83" y="46"/>
                  </a:cubicBezTo>
                  <a:cubicBezTo>
                    <a:pt x="89" y="42"/>
                    <a:pt x="85" y="33"/>
                    <a:pt x="80" y="33"/>
                  </a:cubicBezTo>
                  <a:cubicBezTo>
                    <a:pt x="77" y="32"/>
                    <a:pt x="72" y="34"/>
                    <a:pt x="70" y="35"/>
                  </a:cubicBezTo>
                  <a:cubicBezTo>
                    <a:pt x="58" y="42"/>
                    <a:pt x="50" y="59"/>
                    <a:pt x="32" y="60"/>
                  </a:cubicBezTo>
                  <a:cubicBezTo>
                    <a:pt x="14" y="62"/>
                    <a:pt x="0" y="50"/>
                    <a:pt x="0" y="34"/>
                  </a:cubicBezTo>
                  <a:cubicBezTo>
                    <a:pt x="0" y="18"/>
                    <a:pt x="7" y="3"/>
                    <a:pt x="21" y="1"/>
                  </a:cubicBezTo>
                  <a:cubicBezTo>
                    <a:pt x="29" y="0"/>
                    <a:pt x="32" y="2"/>
                    <a:pt x="4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1" name="Freeform 23"/>
            <p:cNvSpPr/>
            <p:nvPr/>
          </p:nvSpPr>
          <p:spPr bwMode="auto">
            <a:xfrm>
              <a:off x="4071" y="1644"/>
              <a:ext cx="96" cy="49"/>
            </a:xfrm>
            <a:custGeom>
              <a:avLst/>
              <a:gdLst>
                <a:gd name="T0" fmla="*/ 104 w 104"/>
                <a:gd name="T1" fmla="*/ 31 h 53"/>
                <a:gd name="T2" fmla="*/ 97 w 104"/>
                <a:gd name="T3" fmla="*/ 53 h 53"/>
                <a:gd name="T4" fmla="*/ 0 w 104"/>
                <a:gd name="T5" fmla="*/ 22 h 53"/>
                <a:gd name="T6" fmla="*/ 7 w 104"/>
                <a:gd name="T7" fmla="*/ 0 h 53"/>
                <a:gd name="T8" fmla="*/ 104 w 104"/>
                <a:gd name="T9" fmla="*/ 3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53">
                  <a:moveTo>
                    <a:pt x="104" y="31"/>
                  </a:moveTo>
                  <a:cubicBezTo>
                    <a:pt x="102" y="39"/>
                    <a:pt x="99" y="46"/>
                    <a:pt x="97" y="53"/>
                  </a:cubicBezTo>
                  <a:cubicBezTo>
                    <a:pt x="64" y="43"/>
                    <a:pt x="32" y="32"/>
                    <a:pt x="0" y="22"/>
                  </a:cubicBezTo>
                  <a:cubicBezTo>
                    <a:pt x="2" y="14"/>
                    <a:pt x="4" y="6"/>
                    <a:pt x="7" y="0"/>
                  </a:cubicBezTo>
                  <a:cubicBezTo>
                    <a:pt x="39" y="10"/>
                    <a:pt x="72" y="20"/>
                    <a:pt x="10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2" name="Freeform 24"/>
            <p:cNvSpPr/>
            <p:nvPr/>
          </p:nvSpPr>
          <p:spPr bwMode="auto">
            <a:xfrm>
              <a:off x="4047" y="1688"/>
              <a:ext cx="98" cy="77"/>
            </a:xfrm>
            <a:custGeom>
              <a:avLst/>
              <a:gdLst>
                <a:gd name="T0" fmla="*/ 49 w 106"/>
                <a:gd name="T1" fmla="*/ 7 h 83"/>
                <a:gd name="T2" fmla="*/ 40 w 106"/>
                <a:gd name="T3" fmla="*/ 27 h 83"/>
                <a:gd name="T4" fmla="*/ 21 w 106"/>
                <a:gd name="T5" fmla="*/ 30 h 83"/>
                <a:gd name="T6" fmla="*/ 40 w 106"/>
                <a:gd name="T7" fmla="*/ 34 h 83"/>
                <a:gd name="T8" fmla="*/ 50 w 106"/>
                <a:gd name="T9" fmla="*/ 29 h 83"/>
                <a:gd name="T10" fmla="*/ 72 w 106"/>
                <a:gd name="T11" fmla="*/ 20 h 83"/>
                <a:gd name="T12" fmla="*/ 105 w 106"/>
                <a:gd name="T13" fmla="*/ 44 h 83"/>
                <a:gd name="T14" fmla="*/ 77 w 106"/>
                <a:gd name="T15" fmla="*/ 82 h 83"/>
                <a:gd name="T16" fmla="*/ 55 w 106"/>
                <a:gd name="T17" fmla="*/ 76 h 83"/>
                <a:gd name="T18" fmla="*/ 64 w 106"/>
                <a:gd name="T19" fmla="*/ 55 h 83"/>
                <a:gd name="T20" fmla="*/ 85 w 106"/>
                <a:gd name="T21" fmla="*/ 52 h 83"/>
                <a:gd name="T22" fmla="*/ 77 w 106"/>
                <a:gd name="T23" fmla="*/ 44 h 83"/>
                <a:gd name="T24" fmla="*/ 57 w 106"/>
                <a:gd name="T25" fmla="*/ 51 h 83"/>
                <a:gd name="T26" fmla="*/ 35 w 106"/>
                <a:gd name="T27" fmla="*/ 61 h 83"/>
                <a:gd name="T28" fmla="*/ 2 w 106"/>
                <a:gd name="T29" fmla="*/ 32 h 83"/>
                <a:gd name="T30" fmla="*/ 27 w 106"/>
                <a:gd name="T31" fmla="*/ 1 h 83"/>
                <a:gd name="T32" fmla="*/ 49 w 106"/>
                <a:gd name="T33" fmla="*/ 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83">
                  <a:moveTo>
                    <a:pt x="49" y="7"/>
                  </a:moveTo>
                  <a:cubicBezTo>
                    <a:pt x="46" y="14"/>
                    <a:pt x="42" y="20"/>
                    <a:pt x="40" y="27"/>
                  </a:cubicBezTo>
                  <a:cubicBezTo>
                    <a:pt x="36" y="25"/>
                    <a:pt x="21" y="19"/>
                    <a:pt x="21" y="30"/>
                  </a:cubicBezTo>
                  <a:cubicBezTo>
                    <a:pt x="21" y="40"/>
                    <a:pt x="33" y="37"/>
                    <a:pt x="40" y="34"/>
                  </a:cubicBezTo>
                  <a:cubicBezTo>
                    <a:pt x="43" y="33"/>
                    <a:pt x="47" y="31"/>
                    <a:pt x="50" y="29"/>
                  </a:cubicBezTo>
                  <a:cubicBezTo>
                    <a:pt x="57" y="26"/>
                    <a:pt x="64" y="21"/>
                    <a:pt x="72" y="20"/>
                  </a:cubicBezTo>
                  <a:cubicBezTo>
                    <a:pt x="88" y="19"/>
                    <a:pt x="103" y="30"/>
                    <a:pt x="105" y="44"/>
                  </a:cubicBezTo>
                  <a:cubicBezTo>
                    <a:pt x="106" y="60"/>
                    <a:pt x="95" y="82"/>
                    <a:pt x="77" y="82"/>
                  </a:cubicBezTo>
                  <a:cubicBezTo>
                    <a:pt x="68" y="83"/>
                    <a:pt x="64" y="79"/>
                    <a:pt x="55" y="76"/>
                  </a:cubicBezTo>
                  <a:cubicBezTo>
                    <a:pt x="58" y="69"/>
                    <a:pt x="61" y="62"/>
                    <a:pt x="64" y="55"/>
                  </a:cubicBezTo>
                  <a:cubicBezTo>
                    <a:pt x="68" y="57"/>
                    <a:pt x="85" y="65"/>
                    <a:pt x="85" y="52"/>
                  </a:cubicBezTo>
                  <a:cubicBezTo>
                    <a:pt x="85" y="47"/>
                    <a:pt x="81" y="45"/>
                    <a:pt x="77" y="44"/>
                  </a:cubicBezTo>
                  <a:cubicBezTo>
                    <a:pt x="70" y="43"/>
                    <a:pt x="63" y="48"/>
                    <a:pt x="57" y="51"/>
                  </a:cubicBezTo>
                  <a:cubicBezTo>
                    <a:pt x="51" y="55"/>
                    <a:pt x="44" y="60"/>
                    <a:pt x="35" y="61"/>
                  </a:cubicBezTo>
                  <a:cubicBezTo>
                    <a:pt x="16" y="63"/>
                    <a:pt x="0" y="50"/>
                    <a:pt x="2" y="32"/>
                  </a:cubicBezTo>
                  <a:cubicBezTo>
                    <a:pt x="3" y="18"/>
                    <a:pt x="13" y="2"/>
                    <a:pt x="27" y="1"/>
                  </a:cubicBezTo>
                  <a:cubicBezTo>
                    <a:pt x="36" y="0"/>
                    <a:pt x="40" y="4"/>
                    <a:pt x="4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3" name="Freeform 25"/>
            <p:cNvSpPr/>
            <p:nvPr/>
          </p:nvSpPr>
          <p:spPr bwMode="auto">
            <a:xfrm>
              <a:off x="3665" y="1711"/>
              <a:ext cx="43" cy="38"/>
            </a:xfrm>
            <a:custGeom>
              <a:avLst/>
              <a:gdLst>
                <a:gd name="T0" fmla="*/ 16 w 47"/>
                <a:gd name="T1" fmla="*/ 0 h 41"/>
                <a:gd name="T2" fmla="*/ 23 w 47"/>
                <a:gd name="T3" fmla="*/ 4 h 41"/>
                <a:gd name="T4" fmla="*/ 20 w 47"/>
                <a:gd name="T5" fmla="*/ 13 h 41"/>
                <a:gd name="T6" fmla="*/ 47 w 47"/>
                <a:gd name="T7" fmla="*/ 38 h 41"/>
                <a:gd name="T8" fmla="*/ 31 w 47"/>
                <a:gd name="T9" fmla="*/ 38 h 41"/>
                <a:gd name="T10" fmla="*/ 25 w 47"/>
                <a:gd name="T11" fmla="*/ 27 h 41"/>
                <a:gd name="T12" fmla="*/ 19 w 47"/>
                <a:gd name="T13" fmla="*/ 16 h 41"/>
                <a:gd name="T14" fmla="*/ 0 w 47"/>
                <a:gd name="T15" fmla="*/ 41 h 41"/>
                <a:gd name="T16" fmla="*/ 14 w 47"/>
                <a:gd name="T17" fmla="*/ 14 h 41"/>
                <a:gd name="T18" fmla="*/ 17 w 47"/>
                <a:gd name="T19" fmla="*/ 4 h 41"/>
                <a:gd name="T20" fmla="*/ 16 w 47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1">
                  <a:moveTo>
                    <a:pt x="16" y="0"/>
                  </a:moveTo>
                  <a:cubicBezTo>
                    <a:pt x="19" y="0"/>
                    <a:pt x="22" y="2"/>
                    <a:pt x="23" y="4"/>
                  </a:cubicBezTo>
                  <a:cubicBezTo>
                    <a:pt x="23" y="7"/>
                    <a:pt x="21" y="10"/>
                    <a:pt x="20" y="13"/>
                  </a:cubicBezTo>
                  <a:cubicBezTo>
                    <a:pt x="27" y="23"/>
                    <a:pt x="37" y="32"/>
                    <a:pt x="47" y="38"/>
                  </a:cubicBezTo>
                  <a:cubicBezTo>
                    <a:pt x="43" y="39"/>
                    <a:pt x="33" y="40"/>
                    <a:pt x="31" y="38"/>
                  </a:cubicBezTo>
                  <a:cubicBezTo>
                    <a:pt x="28" y="36"/>
                    <a:pt x="27" y="30"/>
                    <a:pt x="25" y="27"/>
                  </a:cubicBezTo>
                  <a:cubicBezTo>
                    <a:pt x="23" y="23"/>
                    <a:pt x="20" y="19"/>
                    <a:pt x="19" y="16"/>
                  </a:cubicBezTo>
                  <a:cubicBezTo>
                    <a:pt x="14" y="26"/>
                    <a:pt x="10" y="37"/>
                    <a:pt x="0" y="41"/>
                  </a:cubicBezTo>
                  <a:cubicBezTo>
                    <a:pt x="6" y="35"/>
                    <a:pt x="11" y="25"/>
                    <a:pt x="14" y="14"/>
                  </a:cubicBezTo>
                  <a:cubicBezTo>
                    <a:pt x="15" y="11"/>
                    <a:pt x="17" y="7"/>
                    <a:pt x="17" y="4"/>
                  </a:cubicBezTo>
                  <a:cubicBezTo>
                    <a:pt x="16" y="2"/>
                    <a:pt x="15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4" name="Freeform 26"/>
            <p:cNvSpPr/>
            <p:nvPr/>
          </p:nvSpPr>
          <p:spPr bwMode="auto">
            <a:xfrm>
              <a:off x="3556" y="1711"/>
              <a:ext cx="43" cy="33"/>
            </a:xfrm>
            <a:custGeom>
              <a:avLst/>
              <a:gdLst>
                <a:gd name="T0" fmla="*/ 43 w 46"/>
                <a:gd name="T1" fmla="*/ 3 h 35"/>
                <a:gd name="T2" fmla="*/ 22 w 46"/>
                <a:gd name="T3" fmla="*/ 8 h 35"/>
                <a:gd name="T4" fmla="*/ 25 w 46"/>
                <a:gd name="T5" fmla="*/ 11 h 35"/>
                <a:gd name="T6" fmla="*/ 17 w 46"/>
                <a:gd name="T7" fmla="*/ 20 h 35"/>
                <a:gd name="T8" fmla="*/ 9 w 46"/>
                <a:gd name="T9" fmla="*/ 28 h 35"/>
                <a:gd name="T10" fmla="*/ 34 w 46"/>
                <a:gd name="T11" fmla="*/ 24 h 35"/>
                <a:gd name="T12" fmla="*/ 28 w 46"/>
                <a:gd name="T13" fmla="*/ 16 h 35"/>
                <a:gd name="T14" fmla="*/ 42 w 46"/>
                <a:gd name="T15" fmla="*/ 21 h 35"/>
                <a:gd name="T16" fmla="*/ 43 w 46"/>
                <a:gd name="T17" fmla="*/ 30 h 35"/>
                <a:gd name="T18" fmla="*/ 36 w 46"/>
                <a:gd name="T19" fmla="*/ 26 h 35"/>
                <a:gd name="T20" fmla="*/ 28 w 46"/>
                <a:gd name="T21" fmla="*/ 28 h 35"/>
                <a:gd name="T22" fmla="*/ 2 w 46"/>
                <a:gd name="T23" fmla="*/ 35 h 35"/>
                <a:gd name="T24" fmla="*/ 2 w 46"/>
                <a:gd name="T25" fmla="*/ 28 h 35"/>
                <a:gd name="T26" fmla="*/ 15 w 46"/>
                <a:gd name="T27" fmla="*/ 9 h 35"/>
                <a:gd name="T28" fmla="*/ 2 w 46"/>
                <a:gd name="T29" fmla="*/ 8 h 35"/>
                <a:gd name="T30" fmla="*/ 20 w 46"/>
                <a:gd name="T31" fmla="*/ 5 h 35"/>
                <a:gd name="T32" fmla="*/ 36 w 46"/>
                <a:gd name="T33" fmla="*/ 1 h 35"/>
                <a:gd name="T34" fmla="*/ 43 w 46"/>
                <a:gd name="T3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35">
                  <a:moveTo>
                    <a:pt x="43" y="3"/>
                  </a:moveTo>
                  <a:cubicBezTo>
                    <a:pt x="39" y="7"/>
                    <a:pt x="29" y="6"/>
                    <a:pt x="22" y="8"/>
                  </a:cubicBezTo>
                  <a:cubicBezTo>
                    <a:pt x="22" y="9"/>
                    <a:pt x="25" y="9"/>
                    <a:pt x="25" y="11"/>
                  </a:cubicBezTo>
                  <a:cubicBezTo>
                    <a:pt x="25" y="13"/>
                    <a:pt x="19" y="18"/>
                    <a:pt x="17" y="20"/>
                  </a:cubicBezTo>
                  <a:cubicBezTo>
                    <a:pt x="14" y="23"/>
                    <a:pt x="11" y="26"/>
                    <a:pt x="9" y="28"/>
                  </a:cubicBezTo>
                  <a:cubicBezTo>
                    <a:pt x="18" y="27"/>
                    <a:pt x="25" y="25"/>
                    <a:pt x="34" y="24"/>
                  </a:cubicBezTo>
                  <a:cubicBezTo>
                    <a:pt x="33" y="21"/>
                    <a:pt x="29" y="19"/>
                    <a:pt x="28" y="16"/>
                  </a:cubicBezTo>
                  <a:cubicBezTo>
                    <a:pt x="32" y="15"/>
                    <a:pt x="39" y="17"/>
                    <a:pt x="42" y="21"/>
                  </a:cubicBezTo>
                  <a:cubicBezTo>
                    <a:pt x="44" y="23"/>
                    <a:pt x="46" y="28"/>
                    <a:pt x="43" y="30"/>
                  </a:cubicBezTo>
                  <a:cubicBezTo>
                    <a:pt x="40" y="31"/>
                    <a:pt x="39" y="26"/>
                    <a:pt x="36" y="26"/>
                  </a:cubicBezTo>
                  <a:cubicBezTo>
                    <a:pt x="34" y="25"/>
                    <a:pt x="30" y="27"/>
                    <a:pt x="28" y="28"/>
                  </a:cubicBezTo>
                  <a:cubicBezTo>
                    <a:pt x="20" y="30"/>
                    <a:pt x="10" y="33"/>
                    <a:pt x="2" y="35"/>
                  </a:cubicBezTo>
                  <a:cubicBezTo>
                    <a:pt x="1" y="34"/>
                    <a:pt x="0" y="30"/>
                    <a:pt x="2" y="28"/>
                  </a:cubicBezTo>
                  <a:cubicBezTo>
                    <a:pt x="9" y="25"/>
                    <a:pt x="16" y="19"/>
                    <a:pt x="15" y="9"/>
                  </a:cubicBezTo>
                  <a:cubicBezTo>
                    <a:pt x="12" y="9"/>
                    <a:pt x="5" y="10"/>
                    <a:pt x="2" y="8"/>
                  </a:cubicBezTo>
                  <a:cubicBezTo>
                    <a:pt x="7" y="6"/>
                    <a:pt x="14" y="6"/>
                    <a:pt x="20" y="5"/>
                  </a:cubicBezTo>
                  <a:cubicBezTo>
                    <a:pt x="26" y="4"/>
                    <a:pt x="32" y="3"/>
                    <a:pt x="36" y="1"/>
                  </a:cubicBezTo>
                  <a:cubicBezTo>
                    <a:pt x="39" y="1"/>
                    <a:pt x="43" y="0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5" name="Freeform 27"/>
            <p:cNvSpPr/>
            <p:nvPr/>
          </p:nvSpPr>
          <p:spPr bwMode="auto">
            <a:xfrm>
              <a:off x="3653" y="1712"/>
              <a:ext cx="16" cy="11"/>
            </a:xfrm>
            <a:custGeom>
              <a:avLst/>
              <a:gdLst>
                <a:gd name="T0" fmla="*/ 9 w 17"/>
                <a:gd name="T1" fmla="*/ 11 h 11"/>
                <a:gd name="T2" fmla="*/ 0 w 17"/>
                <a:gd name="T3" fmla="*/ 2 h 11"/>
                <a:gd name="T4" fmla="*/ 9 w 17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1">
                  <a:moveTo>
                    <a:pt x="9" y="11"/>
                  </a:moveTo>
                  <a:cubicBezTo>
                    <a:pt x="5" y="9"/>
                    <a:pt x="1" y="6"/>
                    <a:pt x="0" y="2"/>
                  </a:cubicBezTo>
                  <a:cubicBezTo>
                    <a:pt x="6" y="0"/>
                    <a:pt x="17" y="7"/>
                    <a:pt x="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6" name="Freeform 28"/>
            <p:cNvSpPr/>
            <p:nvPr/>
          </p:nvSpPr>
          <p:spPr bwMode="auto">
            <a:xfrm>
              <a:off x="3490" y="1713"/>
              <a:ext cx="16" cy="16"/>
            </a:xfrm>
            <a:custGeom>
              <a:avLst/>
              <a:gdLst>
                <a:gd name="T0" fmla="*/ 17 w 17"/>
                <a:gd name="T1" fmla="*/ 7 h 17"/>
                <a:gd name="T2" fmla="*/ 0 w 17"/>
                <a:gd name="T3" fmla="*/ 17 h 17"/>
                <a:gd name="T4" fmla="*/ 7 w 17"/>
                <a:gd name="T5" fmla="*/ 8 h 17"/>
                <a:gd name="T6" fmla="*/ 17 w 17"/>
                <a:gd name="T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7" y="7"/>
                  </a:moveTo>
                  <a:cubicBezTo>
                    <a:pt x="12" y="11"/>
                    <a:pt x="6" y="14"/>
                    <a:pt x="0" y="17"/>
                  </a:cubicBezTo>
                  <a:cubicBezTo>
                    <a:pt x="2" y="14"/>
                    <a:pt x="5" y="12"/>
                    <a:pt x="7" y="8"/>
                  </a:cubicBezTo>
                  <a:cubicBezTo>
                    <a:pt x="5" y="0"/>
                    <a:pt x="15" y="5"/>
                    <a:pt x="1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7" name="Freeform 29"/>
            <p:cNvSpPr/>
            <p:nvPr/>
          </p:nvSpPr>
          <p:spPr bwMode="auto">
            <a:xfrm>
              <a:off x="3115" y="1721"/>
              <a:ext cx="94" cy="61"/>
            </a:xfrm>
            <a:custGeom>
              <a:avLst/>
              <a:gdLst>
                <a:gd name="T0" fmla="*/ 102 w 102"/>
                <a:gd name="T1" fmla="*/ 21 h 66"/>
                <a:gd name="T2" fmla="*/ 10 w 102"/>
                <a:gd name="T3" fmla="*/ 66 h 66"/>
                <a:gd name="T4" fmla="*/ 0 w 102"/>
                <a:gd name="T5" fmla="*/ 45 h 66"/>
                <a:gd name="T6" fmla="*/ 92 w 102"/>
                <a:gd name="T7" fmla="*/ 0 h 66"/>
                <a:gd name="T8" fmla="*/ 102 w 102"/>
                <a:gd name="T9" fmla="*/ 2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66">
                  <a:moveTo>
                    <a:pt x="102" y="21"/>
                  </a:moveTo>
                  <a:cubicBezTo>
                    <a:pt x="71" y="36"/>
                    <a:pt x="40" y="51"/>
                    <a:pt x="10" y="66"/>
                  </a:cubicBezTo>
                  <a:cubicBezTo>
                    <a:pt x="6" y="59"/>
                    <a:pt x="3" y="51"/>
                    <a:pt x="0" y="45"/>
                  </a:cubicBezTo>
                  <a:cubicBezTo>
                    <a:pt x="30" y="30"/>
                    <a:pt x="61" y="14"/>
                    <a:pt x="92" y="0"/>
                  </a:cubicBezTo>
                  <a:cubicBezTo>
                    <a:pt x="95" y="7"/>
                    <a:pt x="99" y="14"/>
                    <a:pt x="10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8" name="Freeform 30"/>
            <p:cNvSpPr/>
            <p:nvPr/>
          </p:nvSpPr>
          <p:spPr bwMode="auto">
            <a:xfrm>
              <a:off x="3474" y="1720"/>
              <a:ext cx="11" cy="10"/>
            </a:xfrm>
            <a:custGeom>
              <a:avLst/>
              <a:gdLst>
                <a:gd name="T0" fmla="*/ 0 w 12"/>
                <a:gd name="T1" fmla="*/ 3 h 11"/>
                <a:gd name="T2" fmla="*/ 7 w 12"/>
                <a:gd name="T3" fmla="*/ 11 h 11"/>
                <a:gd name="T4" fmla="*/ 0 w 12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1">
                  <a:moveTo>
                    <a:pt x="0" y="3"/>
                  </a:moveTo>
                  <a:cubicBezTo>
                    <a:pt x="6" y="0"/>
                    <a:pt x="12" y="10"/>
                    <a:pt x="7" y="11"/>
                  </a:cubicBezTo>
                  <a:cubicBezTo>
                    <a:pt x="4" y="11"/>
                    <a:pt x="1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39" name="Freeform 31"/>
            <p:cNvSpPr/>
            <p:nvPr/>
          </p:nvSpPr>
          <p:spPr bwMode="auto">
            <a:xfrm>
              <a:off x="3717" y="1723"/>
              <a:ext cx="69" cy="59"/>
            </a:xfrm>
            <a:custGeom>
              <a:avLst/>
              <a:gdLst>
                <a:gd name="T0" fmla="*/ 50 w 75"/>
                <a:gd name="T1" fmla="*/ 5 h 64"/>
                <a:gd name="T2" fmla="*/ 45 w 75"/>
                <a:gd name="T3" fmla="*/ 27 h 64"/>
                <a:gd name="T4" fmla="*/ 65 w 75"/>
                <a:gd name="T5" fmla="*/ 30 h 64"/>
                <a:gd name="T6" fmla="*/ 51 w 75"/>
                <a:gd name="T7" fmla="*/ 31 h 64"/>
                <a:gd name="T8" fmla="*/ 45 w 75"/>
                <a:gd name="T9" fmla="*/ 31 h 64"/>
                <a:gd name="T10" fmla="*/ 41 w 75"/>
                <a:gd name="T11" fmla="*/ 56 h 64"/>
                <a:gd name="T12" fmla="*/ 75 w 75"/>
                <a:gd name="T13" fmla="*/ 63 h 64"/>
                <a:gd name="T14" fmla="*/ 56 w 75"/>
                <a:gd name="T15" fmla="*/ 61 h 64"/>
                <a:gd name="T16" fmla="*/ 28 w 75"/>
                <a:gd name="T17" fmla="*/ 59 h 64"/>
                <a:gd name="T18" fmla="*/ 0 w 75"/>
                <a:gd name="T19" fmla="*/ 55 h 64"/>
                <a:gd name="T20" fmla="*/ 18 w 75"/>
                <a:gd name="T21" fmla="*/ 55 h 64"/>
                <a:gd name="T22" fmla="*/ 19 w 75"/>
                <a:gd name="T23" fmla="*/ 30 h 64"/>
                <a:gd name="T24" fmla="*/ 17 w 75"/>
                <a:gd name="T25" fmla="*/ 22 h 64"/>
                <a:gd name="T26" fmla="*/ 26 w 75"/>
                <a:gd name="T27" fmla="*/ 27 h 64"/>
                <a:gd name="T28" fmla="*/ 24 w 75"/>
                <a:gd name="T29" fmla="*/ 56 h 64"/>
                <a:gd name="T30" fmla="*/ 36 w 75"/>
                <a:gd name="T31" fmla="*/ 56 h 64"/>
                <a:gd name="T32" fmla="*/ 39 w 75"/>
                <a:gd name="T33" fmla="*/ 33 h 64"/>
                <a:gd name="T34" fmla="*/ 41 w 75"/>
                <a:gd name="T35" fmla="*/ 8 h 64"/>
                <a:gd name="T36" fmla="*/ 39 w 75"/>
                <a:gd name="T37" fmla="*/ 1 h 64"/>
                <a:gd name="T38" fmla="*/ 40 w 75"/>
                <a:gd name="T39" fmla="*/ 0 h 64"/>
                <a:gd name="T40" fmla="*/ 50 w 75"/>
                <a:gd name="T41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64">
                  <a:moveTo>
                    <a:pt x="50" y="5"/>
                  </a:moveTo>
                  <a:cubicBezTo>
                    <a:pt x="48" y="12"/>
                    <a:pt x="46" y="19"/>
                    <a:pt x="45" y="27"/>
                  </a:cubicBezTo>
                  <a:cubicBezTo>
                    <a:pt x="51" y="28"/>
                    <a:pt x="64" y="23"/>
                    <a:pt x="65" y="30"/>
                  </a:cubicBezTo>
                  <a:cubicBezTo>
                    <a:pt x="63" y="33"/>
                    <a:pt x="56" y="32"/>
                    <a:pt x="51" y="31"/>
                  </a:cubicBezTo>
                  <a:cubicBezTo>
                    <a:pt x="49" y="31"/>
                    <a:pt x="47" y="31"/>
                    <a:pt x="45" y="31"/>
                  </a:cubicBezTo>
                  <a:cubicBezTo>
                    <a:pt x="44" y="39"/>
                    <a:pt x="43" y="48"/>
                    <a:pt x="41" y="56"/>
                  </a:cubicBezTo>
                  <a:cubicBezTo>
                    <a:pt x="53" y="58"/>
                    <a:pt x="73" y="51"/>
                    <a:pt x="75" y="63"/>
                  </a:cubicBezTo>
                  <a:cubicBezTo>
                    <a:pt x="69" y="64"/>
                    <a:pt x="62" y="62"/>
                    <a:pt x="56" y="61"/>
                  </a:cubicBezTo>
                  <a:cubicBezTo>
                    <a:pt x="47" y="60"/>
                    <a:pt x="38" y="59"/>
                    <a:pt x="28" y="59"/>
                  </a:cubicBezTo>
                  <a:cubicBezTo>
                    <a:pt x="18" y="58"/>
                    <a:pt x="6" y="60"/>
                    <a:pt x="0" y="55"/>
                  </a:cubicBezTo>
                  <a:cubicBezTo>
                    <a:pt x="5" y="55"/>
                    <a:pt x="12" y="56"/>
                    <a:pt x="18" y="55"/>
                  </a:cubicBezTo>
                  <a:cubicBezTo>
                    <a:pt x="19" y="47"/>
                    <a:pt x="20" y="37"/>
                    <a:pt x="19" y="30"/>
                  </a:cubicBezTo>
                  <a:cubicBezTo>
                    <a:pt x="19" y="27"/>
                    <a:pt x="16" y="25"/>
                    <a:pt x="17" y="22"/>
                  </a:cubicBezTo>
                  <a:cubicBezTo>
                    <a:pt x="20" y="22"/>
                    <a:pt x="24" y="24"/>
                    <a:pt x="26" y="27"/>
                  </a:cubicBezTo>
                  <a:cubicBezTo>
                    <a:pt x="24" y="35"/>
                    <a:pt x="24" y="46"/>
                    <a:pt x="24" y="56"/>
                  </a:cubicBezTo>
                  <a:cubicBezTo>
                    <a:pt x="28" y="56"/>
                    <a:pt x="32" y="56"/>
                    <a:pt x="36" y="56"/>
                  </a:cubicBezTo>
                  <a:cubicBezTo>
                    <a:pt x="37" y="49"/>
                    <a:pt x="38" y="41"/>
                    <a:pt x="39" y="33"/>
                  </a:cubicBezTo>
                  <a:cubicBezTo>
                    <a:pt x="40" y="24"/>
                    <a:pt x="42" y="16"/>
                    <a:pt x="41" y="8"/>
                  </a:cubicBezTo>
                  <a:cubicBezTo>
                    <a:pt x="41" y="6"/>
                    <a:pt x="39" y="3"/>
                    <a:pt x="39" y="1"/>
                  </a:cubicBezTo>
                  <a:cubicBezTo>
                    <a:pt x="39" y="1"/>
                    <a:pt x="39" y="1"/>
                    <a:pt x="40" y="0"/>
                  </a:cubicBezTo>
                  <a:cubicBezTo>
                    <a:pt x="44" y="1"/>
                    <a:pt x="48" y="2"/>
                    <a:pt x="5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0" name="Freeform 32"/>
            <p:cNvSpPr/>
            <p:nvPr/>
          </p:nvSpPr>
          <p:spPr bwMode="auto">
            <a:xfrm>
              <a:off x="3458" y="1727"/>
              <a:ext cx="66" cy="44"/>
            </a:xfrm>
            <a:custGeom>
              <a:avLst/>
              <a:gdLst>
                <a:gd name="T0" fmla="*/ 52 w 72"/>
                <a:gd name="T1" fmla="*/ 2 h 48"/>
                <a:gd name="T2" fmla="*/ 36 w 72"/>
                <a:gd name="T3" fmla="*/ 7 h 48"/>
                <a:gd name="T4" fmla="*/ 37 w 72"/>
                <a:gd name="T5" fmla="*/ 13 h 48"/>
                <a:gd name="T6" fmla="*/ 48 w 72"/>
                <a:gd name="T7" fmla="*/ 12 h 48"/>
                <a:gd name="T8" fmla="*/ 37 w 72"/>
                <a:gd name="T9" fmla="*/ 15 h 48"/>
                <a:gd name="T10" fmla="*/ 37 w 72"/>
                <a:gd name="T11" fmla="*/ 21 h 48"/>
                <a:gd name="T12" fmla="*/ 56 w 72"/>
                <a:gd name="T13" fmla="*/ 20 h 48"/>
                <a:gd name="T14" fmla="*/ 37 w 72"/>
                <a:gd name="T15" fmla="*/ 24 h 48"/>
                <a:gd name="T16" fmla="*/ 37 w 72"/>
                <a:gd name="T17" fmla="*/ 35 h 48"/>
                <a:gd name="T18" fmla="*/ 46 w 72"/>
                <a:gd name="T19" fmla="*/ 24 h 48"/>
                <a:gd name="T20" fmla="*/ 54 w 72"/>
                <a:gd name="T21" fmla="*/ 26 h 48"/>
                <a:gd name="T22" fmla="*/ 48 w 72"/>
                <a:gd name="T23" fmla="*/ 33 h 48"/>
                <a:gd name="T24" fmla="*/ 72 w 72"/>
                <a:gd name="T25" fmla="*/ 35 h 48"/>
                <a:gd name="T26" fmla="*/ 54 w 72"/>
                <a:gd name="T27" fmla="*/ 36 h 48"/>
                <a:gd name="T28" fmla="*/ 17 w 72"/>
                <a:gd name="T29" fmla="*/ 41 h 48"/>
                <a:gd name="T30" fmla="*/ 0 w 72"/>
                <a:gd name="T31" fmla="*/ 40 h 48"/>
                <a:gd name="T32" fmla="*/ 33 w 72"/>
                <a:gd name="T33" fmla="*/ 36 h 48"/>
                <a:gd name="T34" fmla="*/ 32 w 72"/>
                <a:gd name="T35" fmla="*/ 25 h 48"/>
                <a:gd name="T36" fmla="*/ 15 w 72"/>
                <a:gd name="T37" fmla="*/ 25 h 48"/>
                <a:gd name="T38" fmla="*/ 32 w 72"/>
                <a:gd name="T39" fmla="*/ 22 h 48"/>
                <a:gd name="T40" fmla="*/ 31 w 72"/>
                <a:gd name="T41" fmla="*/ 17 h 48"/>
                <a:gd name="T42" fmla="*/ 21 w 72"/>
                <a:gd name="T43" fmla="*/ 16 h 48"/>
                <a:gd name="T44" fmla="*/ 31 w 72"/>
                <a:gd name="T45" fmla="*/ 14 h 48"/>
                <a:gd name="T46" fmla="*/ 28 w 72"/>
                <a:gd name="T47" fmla="*/ 8 h 48"/>
                <a:gd name="T48" fmla="*/ 16 w 72"/>
                <a:gd name="T49" fmla="*/ 8 h 48"/>
                <a:gd name="T50" fmla="*/ 43 w 72"/>
                <a:gd name="T51" fmla="*/ 2 h 48"/>
                <a:gd name="T52" fmla="*/ 52 w 72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2" h="48">
                  <a:moveTo>
                    <a:pt x="52" y="2"/>
                  </a:moveTo>
                  <a:cubicBezTo>
                    <a:pt x="49" y="6"/>
                    <a:pt x="41" y="5"/>
                    <a:pt x="36" y="7"/>
                  </a:cubicBezTo>
                  <a:cubicBezTo>
                    <a:pt x="37" y="8"/>
                    <a:pt x="38" y="11"/>
                    <a:pt x="37" y="13"/>
                  </a:cubicBezTo>
                  <a:cubicBezTo>
                    <a:pt x="40" y="12"/>
                    <a:pt x="45" y="10"/>
                    <a:pt x="48" y="12"/>
                  </a:cubicBezTo>
                  <a:cubicBezTo>
                    <a:pt x="46" y="15"/>
                    <a:pt x="41" y="15"/>
                    <a:pt x="37" y="15"/>
                  </a:cubicBezTo>
                  <a:cubicBezTo>
                    <a:pt x="37" y="17"/>
                    <a:pt x="37" y="19"/>
                    <a:pt x="37" y="21"/>
                  </a:cubicBezTo>
                  <a:cubicBezTo>
                    <a:pt x="43" y="20"/>
                    <a:pt x="51" y="16"/>
                    <a:pt x="56" y="20"/>
                  </a:cubicBezTo>
                  <a:cubicBezTo>
                    <a:pt x="51" y="23"/>
                    <a:pt x="43" y="23"/>
                    <a:pt x="37" y="24"/>
                  </a:cubicBezTo>
                  <a:cubicBezTo>
                    <a:pt x="37" y="28"/>
                    <a:pt x="38" y="31"/>
                    <a:pt x="37" y="35"/>
                  </a:cubicBezTo>
                  <a:cubicBezTo>
                    <a:pt x="45" y="36"/>
                    <a:pt x="48" y="31"/>
                    <a:pt x="46" y="24"/>
                  </a:cubicBezTo>
                  <a:cubicBezTo>
                    <a:pt x="49" y="24"/>
                    <a:pt x="53" y="24"/>
                    <a:pt x="54" y="26"/>
                  </a:cubicBezTo>
                  <a:cubicBezTo>
                    <a:pt x="53" y="29"/>
                    <a:pt x="50" y="31"/>
                    <a:pt x="48" y="33"/>
                  </a:cubicBezTo>
                  <a:cubicBezTo>
                    <a:pt x="56" y="32"/>
                    <a:pt x="69" y="26"/>
                    <a:pt x="72" y="35"/>
                  </a:cubicBezTo>
                  <a:cubicBezTo>
                    <a:pt x="66" y="37"/>
                    <a:pt x="60" y="36"/>
                    <a:pt x="54" y="36"/>
                  </a:cubicBezTo>
                  <a:cubicBezTo>
                    <a:pt x="41" y="37"/>
                    <a:pt x="28" y="39"/>
                    <a:pt x="17" y="41"/>
                  </a:cubicBezTo>
                  <a:cubicBezTo>
                    <a:pt x="10" y="43"/>
                    <a:pt x="4" y="48"/>
                    <a:pt x="0" y="40"/>
                  </a:cubicBezTo>
                  <a:cubicBezTo>
                    <a:pt x="11" y="39"/>
                    <a:pt x="22" y="38"/>
                    <a:pt x="33" y="36"/>
                  </a:cubicBezTo>
                  <a:cubicBezTo>
                    <a:pt x="33" y="32"/>
                    <a:pt x="32" y="28"/>
                    <a:pt x="32" y="25"/>
                  </a:cubicBezTo>
                  <a:cubicBezTo>
                    <a:pt x="27" y="25"/>
                    <a:pt x="19" y="28"/>
                    <a:pt x="15" y="25"/>
                  </a:cubicBezTo>
                  <a:cubicBezTo>
                    <a:pt x="19" y="23"/>
                    <a:pt x="27" y="23"/>
                    <a:pt x="32" y="22"/>
                  </a:cubicBezTo>
                  <a:cubicBezTo>
                    <a:pt x="32" y="21"/>
                    <a:pt x="32" y="18"/>
                    <a:pt x="31" y="17"/>
                  </a:cubicBezTo>
                  <a:cubicBezTo>
                    <a:pt x="28" y="17"/>
                    <a:pt x="23" y="19"/>
                    <a:pt x="21" y="16"/>
                  </a:cubicBezTo>
                  <a:cubicBezTo>
                    <a:pt x="23" y="14"/>
                    <a:pt x="27" y="15"/>
                    <a:pt x="31" y="14"/>
                  </a:cubicBezTo>
                  <a:cubicBezTo>
                    <a:pt x="31" y="11"/>
                    <a:pt x="29" y="10"/>
                    <a:pt x="28" y="8"/>
                  </a:cubicBezTo>
                  <a:cubicBezTo>
                    <a:pt x="25" y="9"/>
                    <a:pt x="18" y="11"/>
                    <a:pt x="16" y="8"/>
                  </a:cubicBezTo>
                  <a:cubicBezTo>
                    <a:pt x="24" y="6"/>
                    <a:pt x="34" y="4"/>
                    <a:pt x="43" y="2"/>
                  </a:cubicBezTo>
                  <a:cubicBezTo>
                    <a:pt x="46" y="1"/>
                    <a:pt x="49" y="0"/>
                    <a:pt x="5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1" name="Freeform 33"/>
            <p:cNvSpPr/>
            <p:nvPr/>
          </p:nvSpPr>
          <p:spPr bwMode="auto">
            <a:xfrm>
              <a:off x="3631" y="1725"/>
              <a:ext cx="38" cy="44"/>
            </a:xfrm>
            <a:custGeom>
              <a:avLst/>
              <a:gdLst>
                <a:gd name="T0" fmla="*/ 41 w 41"/>
                <a:gd name="T1" fmla="*/ 6 h 47"/>
                <a:gd name="T2" fmla="*/ 24 w 41"/>
                <a:gd name="T3" fmla="*/ 9 h 47"/>
                <a:gd name="T4" fmla="*/ 28 w 41"/>
                <a:gd name="T5" fmla="*/ 13 h 47"/>
                <a:gd name="T6" fmla="*/ 25 w 41"/>
                <a:gd name="T7" fmla="*/ 17 h 47"/>
                <a:gd name="T8" fmla="*/ 36 w 41"/>
                <a:gd name="T9" fmla="*/ 22 h 47"/>
                <a:gd name="T10" fmla="*/ 34 w 41"/>
                <a:gd name="T11" fmla="*/ 28 h 47"/>
                <a:gd name="T12" fmla="*/ 20 w 41"/>
                <a:gd name="T13" fmla="*/ 47 h 47"/>
                <a:gd name="T14" fmla="*/ 16 w 41"/>
                <a:gd name="T15" fmla="*/ 38 h 47"/>
                <a:gd name="T16" fmla="*/ 23 w 41"/>
                <a:gd name="T17" fmla="*/ 40 h 47"/>
                <a:gd name="T18" fmla="*/ 24 w 41"/>
                <a:gd name="T19" fmla="*/ 20 h 47"/>
                <a:gd name="T20" fmla="*/ 0 w 41"/>
                <a:gd name="T21" fmla="*/ 42 h 47"/>
                <a:gd name="T22" fmla="*/ 21 w 41"/>
                <a:gd name="T23" fmla="*/ 9 h 47"/>
                <a:gd name="T24" fmla="*/ 3 w 41"/>
                <a:gd name="T25" fmla="*/ 7 h 47"/>
                <a:gd name="T26" fmla="*/ 24 w 41"/>
                <a:gd name="T27" fmla="*/ 5 h 47"/>
                <a:gd name="T28" fmla="*/ 41 w 41"/>
                <a:gd name="T29" fmla="*/ 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" h="47">
                  <a:moveTo>
                    <a:pt x="41" y="6"/>
                  </a:moveTo>
                  <a:cubicBezTo>
                    <a:pt x="37" y="9"/>
                    <a:pt x="29" y="7"/>
                    <a:pt x="24" y="9"/>
                  </a:cubicBezTo>
                  <a:cubicBezTo>
                    <a:pt x="24" y="10"/>
                    <a:pt x="27" y="11"/>
                    <a:pt x="28" y="13"/>
                  </a:cubicBezTo>
                  <a:cubicBezTo>
                    <a:pt x="27" y="14"/>
                    <a:pt x="26" y="15"/>
                    <a:pt x="25" y="17"/>
                  </a:cubicBezTo>
                  <a:cubicBezTo>
                    <a:pt x="30" y="17"/>
                    <a:pt x="36" y="18"/>
                    <a:pt x="36" y="22"/>
                  </a:cubicBezTo>
                  <a:cubicBezTo>
                    <a:pt x="36" y="23"/>
                    <a:pt x="34" y="26"/>
                    <a:pt x="34" y="28"/>
                  </a:cubicBezTo>
                  <a:cubicBezTo>
                    <a:pt x="31" y="35"/>
                    <a:pt x="29" y="47"/>
                    <a:pt x="20" y="47"/>
                  </a:cubicBezTo>
                  <a:cubicBezTo>
                    <a:pt x="19" y="43"/>
                    <a:pt x="17" y="41"/>
                    <a:pt x="16" y="38"/>
                  </a:cubicBezTo>
                  <a:cubicBezTo>
                    <a:pt x="18" y="38"/>
                    <a:pt x="20" y="39"/>
                    <a:pt x="23" y="40"/>
                  </a:cubicBezTo>
                  <a:cubicBezTo>
                    <a:pt x="26" y="36"/>
                    <a:pt x="35" y="21"/>
                    <a:pt x="24" y="20"/>
                  </a:cubicBezTo>
                  <a:cubicBezTo>
                    <a:pt x="19" y="30"/>
                    <a:pt x="12" y="38"/>
                    <a:pt x="0" y="42"/>
                  </a:cubicBezTo>
                  <a:cubicBezTo>
                    <a:pt x="8" y="32"/>
                    <a:pt x="20" y="26"/>
                    <a:pt x="21" y="9"/>
                  </a:cubicBezTo>
                  <a:cubicBezTo>
                    <a:pt x="14" y="11"/>
                    <a:pt x="5" y="14"/>
                    <a:pt x="3" y="7"/>
                  </a:cubicBezTo>
                  <a:cubicBezTo>
                    <a:pt x="10" y="7"/>
                    <a:pt x="17" y="6"/>
                    <a:pt x="24" y="5"/>
                  </a:cubicBezTo>
                  <a:cubicBezTo>
                    <a:pt x="31" y="4"/>
                    <a:pt x="39" y="0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2" name="Freeform 34"/>
            <p:cNvSpPr/>
            <p:nvPr/>
          </p:nvSpPr>
          <p:spPr bwMode="auto">
            <a:xfrm>
              <a:off x="3548" y="1740"/>
              <a:ext cx="66" cy="32"/>
            </a:xfrm>
            <a:custGeom>
              <a:avLst/>
              <a:gdLst>
                <a:gd name="T0" fmla="*/ 28 w 71"/>
                <a:gd name="T1" fmla="*/ 1 h 35"/>
                <a:gd name="T2" fmla="*/ 38 w 71"/>
                <a:gd name="T3" fmla="*/ 4 h 35"/>
                <a:gd name="T4" fmla="*/ 37 w 71"/>
                <a:gd name="T5" fmla="*/ 10 h 35"/>
                <a:gd name="T6" fmla="*/ 52 w 71"/>
                <a:gd name="T7" fmla="*/ 10 h 35"/>
                <a:gd name="T8" fmla="*/ 37 w 71"/>
                <a:gd name="T9" fmla="*/ 15 h 35"/>
                <a:gd name="T10" fmla="*/ 38 w 71"/>
                <a:gd name="T11" fmla="*/ 25 h 35"/>
                <a:gd name="T12" fmla="*/ 71 w 71"/>
                <a:gd name="T13" fmla="*/ 27 h 35"/>
                <a:gd name="T14" fmla="*/ 56 w 71"/>
                <a:gd name="T15" fmla="*/ 29 h 35"/>
                <a:gd name="T16" fmla="*/ 26 w 71"/>
                <a:gd name="T17" fmla="*/ 31 h 35"/>
                <a:gd name="T18" fmla="*/ 16 w 71"/>
                <a:gd name="T19" fmla="*/ 32 h 35"/>
                <a:gd name="T20" fmla="*/ 0 w 71"/>
                <a:gd name="T21" fmla="*/ 32 h 35"/>
                <a:gd name="T22" fmla="*/ 16 w 71"/>
                <a:gd name="T23" fmla="*/ 29 h 35"/>
                <a:gd name="T24" fmla="*/ 32 w 71"/>
                <a:gd name="T25" fmla="*/ 27 h 35"/>
                <a:gd name="T26" fmla="*/ 32 w 71"/>
                <a:gd name="T27" fmla="*/ 16 h 35"/>
                <a:gd name="T28" fmla="*/ 15 w 71"/>
                <a:gd name="T29" fmla="*/ 15 h 35"/>
                <a:gd name="T30" fmla="*/ 31 w 71"/>
                <a:gd name="T31" fmla="*/ 12 h 35"/>
                <a:gd name="T32" fmla="*/ 28 w 71"/>
                <a:gd name="T33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35">
                  <a:moveTo>
                    <a:pt x="28" y="1"/>
                  </a:moveTo>
                  <a:cubicBezTo>
                    <a:pt x="33" y="0"/>
                    <a:pt x="35" y="2"/>
                    <a:pt x="38" y="4"/>
                  </a:cubicBezTo>
                  <a:cubicBezTo>
                    <a:pt x="38" y="6"/>
                    <a:pt x="37" y="7"/>
                    <a:pt x="37" y="10"/>
                  </a:cubicBezTo>
                  <a:cubicBezTo>
                    <a:pt x="41" y="10"/>
                    <a:pt x="49" y="6"/>
                    <a:pt x="52" y="10"/>
                  </a:cubicBezTo>
                  <a:cubicBezTo>
                    <a:pt x="50" y="14"/>
                    <a:pt x="42" y="13"/>
                    <a:pt x="37" y="15"/>
                  </a:cubicBezTo>
                  <a:cubicBezTo>
                    <a:pt x="37" y="18"/>
                    <a:pt x="37" y="22"/>
                    <a:pt x="38" y="25"/>
                  </a:cubicBezTo>
                  <a:cubicBezTo>
                    <a:pt x="48" y="26"/>
                    <a:pt x="65" y="16"/>
                    <a:pt x="71" y="27"/>
                  </a:cubicBezTo>
                  <a:cubicBezTo>
                    <a:pt x="67" y="30"/>
                    <a:pt x="61" y="28"/>
                    <a:pt x="56" y="29"/>
                  </a:cubicBezTo>
                  <a:cubicBezTo>
                    <a:pt x="45" y="29"/>
                    <a:pt x="35" y="29"/>
                    <a:pt x="26" y="31"/>
                  </a:cubicBezTo>
                  <a:cubicBezTo>
                    <a:pt x="23" y="31"/>
                    <a:pt x="19" y="31"/>
                    <a:pt x="16" y="32"/>
                  </a:cubicBezTo>
                  <a:cubicBezTo>
                    <a:pt x="10" y="33"/>
                    <a:pt x="5" y="35"/>
                    <a:pt x="0" y="32"/>
                  </a:cubicBezTo>
                  <a:cubicBezTo>
                    <a:pt x="4" y="30"/>
                    <a:pt x="10" y="30"/>
                    <a:pt x="16" y="29"/>
                  </a:cubicBezTo>
                  <a:cubicBezTo>
                    <a:pt x="21" y="28"/>
                    <a:pt x="27" y="27"/>
                    <a:pt x="32" y="27"/>
                  </a:cubicBezTo>
                  <a:cubicBezTo>
                    <a:pt x="32" y="23"/>
                    <a:pt x="31" y="20"/>
                    <a:pt x="32" y="16"/>
                  </a:cubicBezTo>
                  <a:cubicBezTo>
                    <a:pt x="27" y="16"/>
                    <a:pt x="19" y="18"/>
                    <a:pt x="15" y="15"/>
                  </a:cubicBezTo>
                  <a:cubicBezTo>
                    <a:pt x="19" y="13"/>
                    <a:pt x="26" y="13"/>
                    <a:pt x="31" y="12"/>
                  </a:cubicBezTo>
                  <a:cubicBezTo>
                    <a:pt x="31" y="7"/>
                    <a:pt x="29" y="5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3676" y="1746"/>
              <a:ext cx="12" cy="10"/>
            </a:xfrm>
            <a:custGeom>
              <a:avLst/>
              <a:gdLst>
                <a:gd name="T0" fmla="*/ 11 w 13"/>
                <a:gd name="T1" fmla="*/ 4 h 11"/>
                <a:gd name="T2" fmla="*/ 9 w 13"/>
                <a:gd name="T3" fmla="*/ 11 h 11"/>
                <a:gd name="T4" fmla="*/ 0 w 13"/>
                <a:gd name="T5" fmla="*/ 2 h 11"/>
                <a:gd name="T6" fmla="*/ 11 w 13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11" y="4"/>
                  </a:moveTo>
                  <a:cubicBezTo>
                    <a:pt x="13" y="7"/>
                    <a:pt x="11" y="10"/>
                    <a:pt x="9" y="11"/>
                  </a:cubicBezTo>
                  <a:cubicBezTo>
                    <a:pt x="5" y="9"/>
                    <a:pt x="2" y="6"/>
                    <a:pt x="0" y="2"/>
                  </a:cubicBezTo>
                  <a:cubicBezTo>
                    <a:pt x="4" y="0"/>
                    <a:pt x="8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3475" y="1752"/>
              <a:ext cx="10" cy="8"/>
            </a:xfrm>
            <a:custGeom>
              <a:avLst/>
              <a:gdLst>
                <a:gd name="T0" fmla="*/ 5 w 11"/>
                <a:gd name="T1" fmla="*/ 9 h 9"/>
                <a:gd name="T2" fmla="*/ 0 w 11"/>
                <a:gd name="T3" fmla="*/ 2 h 9"/>
                <a:gd name="T4" fmla="*/ 5 w 11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9">
                  <a:moveTo>
                    <a:pt x="5" y="9"/>
                  </a:moveTo>
                  <a:cubicBezTo>
                    <a:pt x="2" y="8"/>
                    <a:pt x="1" y="5"/>
                    <a:pt x="0" y="2"/>
                  </a:cubicBezTo>
                  <a:cubicBezTo>
                    <a:pt x="5" y="0"/>
                    <a:pt x="11" y="6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49" y="1757"/>
              <a:ext cx="102" cy="87"/>
            </a:xfrm>
            <a:custGeom>
              <a:avLst/>
              <a:gdLst>
                <a:gd name="T0" fmla="*/ 32 w 110"/>
                <a:gd name="T1" fmla="*/ 66 h 95"/>
                <a:gd name="T2" fmla="*/ 35 w 110"/>
                <a:gd name="T3" fmla="*/ 64 h 95"/>
                <a:gd name="T4" fmla="*/ 97 w 110"/>
                <a:gd name="T5" fmla="*/ 31 h 95"/>
                <a:gd name="T6" fmla="*/ 110 w 110"/>
                <a:gd name="T7" fmla="*/ 52 h 95"/>
                <a:gd name="T8" fmla="*/ 17 w 110"/>
                <a:gd name="T9" fmla="*/ 95 h 95"/>
                <a:gd name="T10" fmla="*/ 0 w 110"/>
                <a:gd name="T11" fmla="*/ 71 h 95"/>
                <a:gd name="T12" fmla="*/ 76 w 110"/>
                <a:gd name="T13" fmla="*/ 0 h 95"/>
                <a:gd name="T14" fmla="*/ 89 w 110"/>
                <a:gd name="T15" fmla="*/ 20 h 95"/>
                <a:gd name="T16" fmla="*/ 32 w 110"/>
                <a:gd name="T17" fmla="*/ 6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95">
                  <a:moveTo>
                    <a:pt x="32" y="66"/>
                  </a:moveTo>
                  <a:cubicBezTo>
                    <a:pt x="32" y="67"/>
                    <a:pt x="34" y="65"/>
                    <a:pt x="35" y="64"/>
                  </a:cubicBezTo>
                  <a:cubicBezTo>
                    <a:pt x="55" y="53"/>
                    <a:pt x="77" y="42"/>
                    <a:pt x="97" y="31"/>
                  </a:cubicBezTo>
                  <a:cubicBezTo>
                    <a:pt x="101" y="39"/>
                    <a:pt x="106" y="44"/>
                    <a:pt x="110" y="52"/>
                  </a:cubicBezTo>
                  <a:cubicBezTo>
                    <a:pt x="79" y="66"/>
                    <a:pt x="48" y="80"/>
                    <a:pt x="17" y="95"/>
                  </a:cubicBezTo>
                  <a:cubicBezTo>
                    <a:pt x="11" y="87"/>
                    <a:pt x="6" y="79"/>
                    <a:pt x="0" y="71"/>
                  </a:cubicBezTo>
                  <a:cubicBezTo>
                    <a:pt x="25" y="47"/>
                    <a:pt x="51" y="24"/>
                    <a:pt x="76" y="0"/>
                  </a:cubicBezTo>
                  <a:cubicBezTo>
                    <a:pt x="80" y="7"/>
                    <a:pt x="85" y="13"/>
                    <a:pt x="89" y="20"/>
                  </a:cubicBezTo>
                  <a:cubicBezTo>
                    <a:pt x="70" y="36"/>
                    <a:pt x="52" y="52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6" name="Freeform 38"/>
            <p:cNvSpPr/>
            <p:nvPr/>
          </p:nvSpPr>
          <p:spPr bwMode="auto">
            <a:xfrm>
              <a:off x="3673" y="1760"/>
              <a:ext cx="19" cy="12"/>
            </a:xfrm>
            <a:custGeom>
              <a:avLst/>
              <a:gdLst>
                <a:gd name="T0" fmla="*/ 0 w 21"/>
                <a:gd name="T1" fmla="*/ 0 h 13"/>
                <a:gd name="T2" fmla="*/ 13 w 21"/>
                <a:gd name="T3" fmla="*/ 13 h 13"/>
                <a:gd name="T4" fmla="*/ 0 w 21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3">
                  <a:moveTo>
                    <a:pt x="0" y="0"/>
                  </a:moveTo>
                  <a:cubicBezTo>
                    <a:pt x="8" y="0"/>
                    <a:pt x="21" y="8"/>
                    <a:pt x="13" y="13"/>
                  </a:cubicBezTo>
                  <a:cubicBezTo>
                    <a:pt x="7" y="10"/>
                    <a:pt x="3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7" name="Freeform 39"/>
            <p:cNvSpPr>
              <a:spLocks noEditPoints="1"/>
            </p:cNvSpPr>
            <p:nvPr/>
          </p:nvSpPr>
          <p:spPr bwMode="auto">
            <a:xfrm>
              <a:off x="3476" y="1760"/>
              <a:ext cx="35" cy="25"/>
            </a:xfrm>
            <a:custGeom>
              <a:avLst/>
              <a:gdLst>
                <a:gd name="T0" fmla="*/ 38 w 38"/>
                <a:gd name="T1" fmla="*/ 10 h 27"/>
                <a:gd name="T2" fmla="*/ 32 w 38"/>
                <a:gd name="T3" fmla="*/ 17 h 27"/>
                <a:gd name="T4" fmla="*/ 35 w 38"/>
                <a:gd name="T5" fmla="*/ 20 h 27"/>
                <a:gd name="T6" fmla="*/ 9 w 38"/>
                <a:gd name="T7" fmla="*/ 24 h 27"/>
                <a:gd name="T8" fmla="*/ 8 w 38"/>
                <a:gd name="T9" fmla="*/ 27 h 27"/>
                <a:gd name="T10" fmla="*/ 3 w 38"/>
                <a:gd name="T11" fmla="*/ 19 h 27"/>
                <a:gd name="T12" fmla="*/ 0 w 38"/>
                <a:gd name="T13" fmla="*/ 10 h 27"/>
                <a:gd name="T14" fmla="*/ 5 w 38"/>
                <a:gd name="T15" fmla="*/ 11 h 27"/>
                <a:gd name="T16" fmla="*/ 38 w 38"/>
                <a:gd name="T17" fmla="*/ 10 h 27"/>
                <a:gd name="T18" fmla="*/ 6 w 38"/>
                <a:gd name="T19" fmla="*/ 13 h 27"/>
                <a:gd name="T20" fmla="*/ 8 w 38"/>
                <a:gd name="T21" fmla="*/ 22 h 27"/>
                <a:gd name="T22" fmla="*/ 26 w 38"/>
                <a:gd name="T23" fmla="*/ 18 h 27"/>
                <a:gd name="T24" fmla="*/ 27 w 38"/>
                <a:gd name="T25" fmla="*/ 10 h 27"/>
                <a:gd name="T26" fmla="*/ 6 w 38"/>
                <a:gd name="T2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27">
                  <a:moveTo>
                    <a:pt x="38" y="10"/>
                  </a:moveTo>
                  <a:cubicBezTo>
                    <a:pt x="35" y="12"/>
                    <a:pt x="33" y="14"/>
                    <a:pt x="32" y="17"/>
                  </a:cubicBezTo>
                  <a:cubicBezTo>
                    <a:pt x="33" y="18"/>
                    <a:pt x="35" y="18"/>
                    <a:pt x="35" y="20"/>
                  </a:cubicBezTo>
                  <a:cubicBezTo>
                    <a:pt x="27" y="22"/>
                    <a:pt x="18" y="23"/>
                    <a:pt x="9" y="24"/>
                  </a:cubicBezTo>
                  <a:cubicBezTo>
                    <a:pt x="8" y="25"/>
                    <a:pt x="9" y="27"/>
                    <a:pt x="8" y="27"/>
                  </a:cubicBezTo>
                  <a:cubicBezTo>
                    <a:pt x="4" y="27"/>
                    <a:pt x="4" y="22"/>
                    <a:pt x="3" y="19"/>
                  </a:cubicBezTo>
                  <a:cubicBezTo>
                    <a:pt x="2" y="16"/>
                    <a:pt x="1" y="13"/>
                    <a:pt x="0" y="10"/>
                  </a:cubicBezTo>
                  <a:cubicBezTo>
                    <a:pt x="1" y="9"/>
                    <a:pt x="4" y="10"/>
                    <a:pt x="5" y="11"/>
                  </a:cubicBezTo>
                  <a:cubicBezTo>
                    <a:pt x="16" y="10"/>
                    <a:pt x="31" y="0"/>
                    <a:pt x="38" y="10"/>
                  </a:cubicBezTo>
                  <a:close/>
                  <a:moveTo>
                    <a:pt x="6" y="13"/>
                  </a:moveTo>
                  <a:cubicBezTo>
                    <a:pt x="6" y="16"/>
                    <a:pt x="7" y="19"/>
                    <a:pt x="8" y="22"/>
                  </a:cubicBezTo>
                  <a:cubicBezTo>
                    <a:pt x="14" y="21"/>
                    <a:pt x="20" y="19"/>
                    <a:pt x="26" y="18"/>
                  </a:cubicBezTo>
                  <a:cubicBezTo>
                    <a:pt x="27" y="16"/>
                    <a:pt x="28" y="13"/>
                    <a:pt x="27" y="10"/>
                  </a:cubicBezTo>
                  <a:cubicBezTo>
                    <a:pt x="19" y="10"/>
                    <a:pt x="13" y="12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3956" y="1810"/>
              <a:ext cx="102" cy="101"/>
            </a:xfrm>
            <a:custGeom>
              <a:avLst/>
              <a:gdLst>
                <a:gd name="T0" fmla="*/ 30 w 110"/>
                <a:gd name="T1" fmla="*/ 34 h 109"/>
                <a:gd name="T2" fmla="*/ 45 w 110"/>
                <a:gd name="T3" fmla="*/ 48 h 109"/>
                <a:gd name="T4" fmla="*/ 62 w 110"/>
                <a:gd name="T5" fmla="*/ 30 h 109"/>
                <a:gd name="T6" fmla="*/ 76 w 110"/>
                <a:gd name="T7" fmla="*/ 44 h 109"/>
                <a:gd name="T8" fmla="*/ 59 w 110"/>
                <a:gd name="T9" fmla="*/ 62 h 109"/>
                <a:gd name="T10" fmla="*/ 75 w 110"/>
                <a:gd name="T11" fmla="*/ 78 h 109"/>
                <a:gd name="T12" fmla="*/ 95 w 110"/>
                <a:gd name="T13" fmla="*/ 57 h 109"/>
                <a:gd name="T14" fmla="*/ 107 w 110"/>
                <a:gd name="T15" fmla="*/ 67 h 109"/>
                <a:gd name="T16" fmla="*/ 110 w 110"/>
                <a:gd name="T17" fmla="*/ 70 h 109"/>
                <a:gd name="T18" fmla="*/ 101 w 110"/>
                <a:gd name="T19" fmla="*/ 80 h 109"/>
                <a:gd name="T20" fmla="*/ 74 w 110"/>
                <a:gd name="T21" fmla="*/ 109 h 109"/>
                <a:gd name="T22" fmla="*/ 4 w 110"/>
                <a:gd name="T23" fmla="*/ 42 h 109"/>
                <a:gd name="T24" fmla="*/ 0 w 110"/>
                <a:gd name="T25" fmla="*/ 37 h 109"/>
                <a:gd name="T26" fmla="*/ 9 w 110"/>
                <a:gd name="T27" fmla="*/ 28 h 109"/>
                <a:gd name="T28" fmla="*/ 36 w 110"/>
                <a:gd name="T29" fmla="*/ 0 h 109"/>
                <a:gd name="T30" fmla="*/ 47 w 110"/>
                <a:gd name="T31" fmla="*/ 10 h 109"/>
                <a:gd name="T32" fmla="*/ 50 w 110"/>
                <a:gd name="T33" fmla="*/ 14 h 109"/>
                <a:gd name="T34" fmla="*/ 45 w 110"/>
                <a:gd name="T35" fmla="*/ 19 h 109"/>
                <a:gd name="T36" fmla="*/ 30 w 110"/>
                <a:gd name="T37" fmla="*/ 3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" h="109">
                  <a:moveTo>
                    <a:pt x="30" y="34"/>
                  </a:moveTo>
                  <a:cubicBezTo>
                    <a:pt x="35" y="39"/>
                    <a:pt x="40" y="44"/>
                    <a:pt x="45" y="48"/>
                  </a:cubicBezTo>
                  <a:cubicBezTo>
                    <a:pt x="51" y="42"/>
                    <a:pt x="57" y="36"/>
                    <a:pt x="62" y="30"/>
                  </a:cubicBezTo>
                  <a:cubicBezTo>
                    <a:pt x="67" y="34"/>
                    <a:pt x="71" y="39"/>
                    <a:pt x="76" y="44"/>
                  </a:cubicBezTo>
                  <a:cubicBezTo>
                    <a:pt x="71" y="50"/>
                    <a:pt x="65" y="56"/>
                    <a:pt x="59" y="62"/>
                  </a:cubicBezTo>
                  <a:cubicBezTo>
                    <a:pt x="64" y="67"/>
                    <a:pt x="70" y="72"/>
                    <a:pt x="75" y="78"/>
                  </a:cubicBezTo>
                  <a:cubicBezTo>
                    <a:pt x="82" y="71"/>
                    <a:pt x="89" y="64"/>
                    <a:pt x="95" y="57"/>
                  </a:cubicBezTo>
                  <a:cubicBezTo>
                    <a:pt x="99" y="60"/>
                    <a:pt x="103" y="63"/>
                    <a:pt x="107" y="67"/>
                  </a:cubicBezTo>
                  <a:cubicBezTo>
                    <a:pt x="107" y="67"/>
                    <a:pt x="110" y="70"/>
                    <a:pt x="110" y="70"/>
                  </a:cubicBezTo>
                  <a:cubicBezTo>
                    <a:pt x="110" y="72"/>
                    <a:pt x="102" y="79"/>
                    <a:pt x="101" y="80"/>
                  </a:cubicBezTo>
                  <a:cubicBezTo>
                    <a:pt x="92" y="90"/>
                    <a:pt x="81" y="100"/>
                    <a:pt x="74" y="109"/>
                  </a:cubicBezTo>
                  <a:cubicBezTo>
                    <a:pt x="51" y="88"/>
                    <a:pt x="28" y="64"/>
                    <a:pt x="4" y="42"/>
                  </a:cubicBezTo>
                  <a:cubicBezTo>
                    <a:pt x="3" y="41"/>
                    <a:pt x="0" y="37"/>
                    <a:pt x="0" y="37"/>
                  </a:cubicBezTo>
                  <a:cubicBezTo>
                    <a:pt x="0" y="36"/>
                    <a:pt x="7" y="30"/>
                    <a:pt x="9" y="28"/>
                  </a:cubicBezTo>
                  <a:cubicBezTo>
                    <a:pt x="18" y="19"/>
                    <a:pt x="28" y="9"/>
                    <a:pt x="36" y="0"/>
                  </a:cubicBezTo>
                  <a:cubicBezTo>
                    <a:pt x="38" y="3"/>
                    <a:pt x="43" y="7"/>
                    <a:pt x="47" y="10"/>
                  </a:cubicBezTo>
                  <a:cubicBezTo>
                    <a:pt x="47" y="11"/>
                    <a:pt x="50" y="14"/>
                    <a:pt x="50" y="14"/>
                  </a:cubicBezTo>
                  <a:cubicBezTo>
                    <a:pt x="50" y="15"/>
                    <a:pt x="46" y="18"/>
                    <a:pt x="45" y="19"/>
                  </a:cubicBezTo>
                  <a:cubicBezTo>
                    <a:pt x="40" y="24"/>
                    <a:pt x="35" y="30"/>
                    <a:pt x="30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3194" y="1818"/>
              <a:ext cx="101" cy="100"/>
            </a:xfrm>
            <a:custGeom>
              <a:avLst/>
              <a:gdLst>
                <a:gd name="T0" fmla="*/ 110 w 110"/>
                <a:gd name="T1" fmla="*/ 38 h 109"/>
                <a:gd name="T2" fmla="*/ 99 w 110"/>
                <a:gd name="T3" fmla="*/ 48 h 109"/>
                <a:gd name="T4" fmla="*/ 96 w 110"/>
                <a:gd name="T5" fmla="*/ 52 h 109"/>
                <a:gd name="T6" fmla="*/ 91 w 110"/>
                <a:gd name="T7" fmla="*/ 47 h 109"/>
                <a:gd name="T8" fmla="*/ 76 w 110"/>
                <a:gd name="T9" fmla="*/ 31 h 109"/>
                <a:gd name="T10" fmla="*/ 62 w 110"/>
                <a:gd name="T11" fmla="*/ 45 h 109"/>
                <a:gd name="T12" fmla="*/ 79 w 110"/>
                <a:gd name="T13" fmla="*/ 63 h 109"/>
                <a:gd name="T14" fmla="*/ 65 w 110"/>
                <a:gd name="T15" fmla="*/ 77 h 109"/>
                <a:gd name="T16" fmla="*/ 47 w 110"/>
                <a:gd name="T17" fmla="*/ 59 h 109"/>
                <a:gd name="T18" fmla="*/ 31 w 110"/>
                <a:gd name="T19" fmla="*/ 74 h 109"/>
                <a:gd name="T20" fmla="*/ 51 w 110"/>
                <a:gd name="T21" fmla="*/ 95 h 109"/>
                <a:gd name="T22" fmla="*/ 40 w 110"/>
                <a:gd name="T23" fmla="*/ 106 h 109"/>
                <a:gd name="T24" fmla="*/ 37 w 110"/>
                <a:gd name="T25" fmla="*/ 109 h 109"/>
                <a:gd name="T26" fmla="*/ 28 w 110"/>
                <a:gd name="T27" fmla="*/ 99 h 109"/>
                <a:gd name="T28" fmla="*/ 0 w 110"/>
                <a:gd name="T29" fmla="*/ 71 h 109"/>
                <a:gd name="T30" fmla="*/ 74 w 110"/>
                <a:gd name="T31" fmla="*/ 0 h 109"/>
                <a:gd name="T32" fmla="*/ 110 w 110"/>
                <a:gd name="T33" fmla="*/ 3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" h="109">
                  <a:moveTo>
                    <a:pt x="110" y="38"/>
                  </a:moveTo>
                  <a:cubicBezTo>
                    <a:pt x="106" y="41"/>
                    <a:pt x="103" y="45"/>
                    <a:pt x="99" y="48"/>
                  </a:cubicBezTo>
                  <a:cubicBezTo>
                    <a:pt x="99" y="49"/>
                    <a:pt x="96" y="52"/>
                    <a:pt x="96" y="52"/>
                  </a:cubicBezTo>
                  <a:cubicBezTo>
                    <a:pt x="95" y="52"/>
                    <a:pt x="92" y="48"/>
                    <a:pt x="91" y="47"/>
                  </a:cubicBezTo>
                  <a:cubicBezTo>
                    <a:pt x="86" y="41"/>
                    <a:pt x="81" y="36"/>
                    <a:pt x="76" y="31"/>
                  </a:cubicBezTo>
                  <a:cubicBezTo>
                    <a:pt x="71" y="35"/>
                    <a:pt x="67" y="40"/>
                    <a:pt x="62" y="45"/>
                  </a:cubicBezTo>
                  <a:cubicBezTo>
                    <a:pt x="67" y="51"/>
                    <a:pt x="74" y="57"/>
                    <a:pt x="79" y="63"/>
                  </a:cubicBezTo>
                  <a:cubicBezTo>
                    <a:pt x="74" y="68"/>
                    <a:pt x="69" y="72"/>
                    <a:pt x="65" y="77"/>
                  </a:cubicBezTo>
                  <a:cubicBezTo>
                    <a:pt x="59" y="71"/>
                    <a:pt x="53" y="65"/>
                    <a:pt x="47" y="59"/>
                  </a:cubicBezTo>
                  <a:cubicBezTo>
                    <a:pt x="42" y="63"/>
                    <a:pt x="36" y="69"/>
                    <a:pt x="31" y="74"/>
                  </a:cubicBezTo>
                  <a:cubicBezTo>
                    <a:pt x="38" y="81"/>
                    <a:pt x="44" y="88"/>
                    <a:pt x="51" y="95"/>
                  </a:cubicBezTo>
                  <a:cubicBezTo>
                    <a:pt x="48" y="98"/>
                    <a:pt x="44" y="102"/>
                    <a:pt x="40" y="106"/>
                  </a:cubicBezTo>
                  <a:cubicBezTo>
                    <a:pt x="40" y="106"/>
                    <a:pt x="37" y="109"/>
                    <a:pt x="37" y="109"/>
                  </a:cubicBezTo>
                  <a:cubicBezTo>
                    <a:pt x="36" y="109"/>
                    <a:pt x="29" y="101"/>
                    <a:pt x="28" y="99"/>
                  </a:cubicBezTo>
                  <a:cubicBezTo>
                    <a:pt x="19" y="90"/>
                    <a:pt x="8" y="79"/>
                    <a:pt x="0" y="71"/>
                  </a:cubicBezTo>
                  <a:cubicBezTo>
                    <a:pt x="25" y="47"/>
                    <a:pt x="50" y="24"/>
                    <a:pt x="74" y="0"/>
                  </a:cubicBezTo>
                  <a:cubicBezTo>
                    <a:pt x="86" y="13"/>
                    <a:pt x="99" y="25"/>
                    <a:pt x="11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3921" y="1862"/>
              <a:ext cx="80" cy="85"/>
            </a:xfrm>
            <a:custGeom>
              <a:avLst/>
              <a:gdLst>
                <a:gd name="T0" fmla="*/ 86 w 86"/>
                <a:gd name="T1" fmla="*/ 76 h 92"/>
                <a:gd name="T2" fmla="*/ 73 w 86"/>
                <a:gd name="T3" fmla="*/ 88 h 92"/>
                <a:gd name="T4" fmla="*/ 68 w 86"/>
                <a:gd name="T5" fmla="*/ 92 h 92"/>
                <a:gd name="T6" fmla="*/ 60 w 86"/>
                <a:gd name="T7" fmla="*/ 82 h 92"/>
                <a:gd name="T8" fmla="*/ 0 w 86"/>
                <a:gd name="T9" fmla="*/ 16 h 92"/>
                <a:gd name="T10" fmla="*/ 17 w 86"/>
                <a:gd name="T11" fmla="*/ 0 h 92"/>
                <a:gd name="T12" fmla="*/ 86 w 86"/>
                <a:gd name="T13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2">
                  <a:moveTo>
                    <a:pt x="86" y="76"/>
                  </a:moveTo>
                  <a:cubicBezTo>
                    <a:pt x="81" y="80"/>
                    <a:pt x="77" y="83"/>
                    <a:pt x="73" y="88"/>
                  </a:cubicBezTo>
                  <a:cubicBezTo>
                    <a:pt x="72" y="88"/>
                    <a:pt x="69" y="92"/>
                    <a:pt x="68" y="92"/>
                  </a:cubicBezTo>
                  <a:cubicBezTo>
                    <a:pt x="67" y="92"/>
                    <a:pt x="61" y="83"/>
                    <a:pt x="60" y="82"/>
                  </a:cubicBezTo>
                  <a:cubicBezTo>
                    <a:pt x="40" y="60"/>
                    <a:pt x="19" y="36"/>
                    <a:pt x="0" y="16"/>
                  </a:cubicBezTo>
                  <a:cubicBezTo>
                    <a:pt x="5" y="10"/>
                    <a:pt x="11" y="5"/>
                    <a:pt x="17" y="0"/>
                  </a:cubicBezTo>
                  <a:cubicBezTo>
                    <a:pt x="40" y="25"/>
                    <a:pt x="62" y="51"/>
                    <a:pt x="8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1" name="Freeform 43"/>
            <p:cNvSpPr>
              <a:spLocks noEditPoints="1"/>
            </p:cNvSpPr>
            <p:nvPr/>
          </p:nvSpPr>
          <p:spPr bwMode="auto">
            <a:xfrm>
              <a:off x="3251" y="1867"/>
              <a:ext cx="100" cy="108"/>
            </a:xfrm>
            <a:custGeom>
              <a:avLst/>
              <a:gdLst>
                <a:gd name="T0" fmla="*/ 70 w 108"/>
                <a:gd name="T1" fmla="*/ 67 h 118"/>
                <a:gd name="T2" fmla="*/ 73 w 108"/>
                <a:gd name="T3" fmla="*/ 80 h 118"/>
                <a:gd name="T4" fmla="*/ 49 w 108"/>
                <a:gd name="T5" fmla="*/ 113 h 118"/>
                <a:gd name="T6" fmla="*/ 48 w 108"/>
                <a:gd name="T7" fmla="*/ 118 h 118"/>
                <a:gd name="T8" fmla="*/ 29 w 108"/>
                <a:gd name="T9" fmla="*/ 103 h 118"/>
                <a:gd name="T10" fmla="*/ 41 w 108"/>
                <a:gd name="T11" fmla="*/ 86 h 118"/>
                <a:gd name="T12" fmla="*/ 52 w 108"/>
                <a:gd name="T13" fmla="*/ 67 h 118"/>
                <a:gd name="T14" fmla="*/ 46 w 108"/>
                <a:gd name="T15" fmla="*/ 60 h 118"/>
                <a:gd name="T16" fmla="*/ 18 w 108"/>
                <a:gd name="T17" fmla="*/ 94 h 118"/>
                <a:gd name="T18" fmla="*/ 0 w 108"/>
                <a:gd name="T19" fmla="*/ 80 h 118"/>
                <a:gd name="T20" fmla="*/ 64 w 108"/>
                <a:gd name="T21" fmla="*/ 0 h 118"/>
                <a:gd name="T22" fmla="*/ 65 w 108"/>
                <a:gd name="T23" fmla="*/ 0 h 118"/>
                <a:gd name="T24" fmla="*/ 86 w 108"/>
                <a:gd name="T25" fmla="*/ 18 h 118"/>
                <a:gd name="T26" fmla="*/ 97 w 108"/>
                <a:gd name="T27" fmla="*/ 54 h 118"/>
                <a:gd name="T28" fmla="*/ 70 w 108"/>
                <a:gd name="T29" fmla="*/ 67 h 118"/>
                <a:gd name="T30" fmla="*/ 64 w 108"/>
                <a:gd name="T31" fmla="*/ 38 h 118"/>
                <a:gd name="T32" fmla="*/ 56 w 108"/>
                <a:gd name="T33" fmla="*/ 46 h 118"/>
                <a:gd name="T34" fmla="*/ 61 w 108"/>
                <a:gd name="T35" fmla="*/ 49 h 118"/>
                <a:gd name="T36" fmla="*/ 66 w 108"/>
                <a:gd name="T37" fmla="*/ 51 h 118"/>
                <a:gd name="T38" fmla="*/ 78 w 108"/>
                <a:gd name="T39" fmla="*/ 36 h 118"/>
                <a:gd name="T40" fmla="*/ 71 w 108"/>
                <a:gd name="T41" fmla="*/ 28 h 118"/>
                <a:gd name="T42" fmla="*/ 64 w 108"/>
                <a:gd name="T43" fmla="*/ 3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18">
                  <a:moveTo>
                    <a:pt x="70" y="67"/>
                  </a:moveTo>
                  <a:cubicBezTo>
                    <a:pt x="72" y="71"/>
                    <a:pt x="74" y="75"/>
                    <a:pt x="73" y="80"/>
                  </a:cubicBezTo>
                  <a:cubicBezTo>
                    <a:pt x="70" y="92"/>
                    <a:pt x="53" y="103"/>
                    <a:pt x="49" y="113"/>
                  </a:cubicBezTo>
                  <a:cubicBezTo>
                    <a:pt x="48" y="115"/>
                    <a:pt x="48" y="117"/>
                    <a:pt x="48" y="118"/>
                  </a:cubicBezTo>
                  <a:cubicBezTo>
                    <a:pt x="41" y="113"/>
                    <a:pt x="35" y="108"/>
                    <a:pt x="29" y="103"/>
                  </a:cubicBezTo>
                  <a:cubicBezTo>
                    <a:pt x="31" y="97"/>
                    <a:pt x="36" y="92"/>
                    <a:pt x="41" y="86"/>
                  </a:cubicBezTo>
                  <a:cubicBezTo>
                    <a:pt x="45" y="81"/>
                    <a:pt x="53" y="74"/>
                    <a:pt x="52" y="67"/>
                  </a:cubicBezTo>
                  <a:cubicBezTo>
                    <a:pt x="52" y="64"/>
                    <a:pt x="49" y="62"/>
                    <a:pt x="46" y="60"/>
                  </a:cubicBezTo>
                  <a:cubicBezTo>
                    <a:pt x="36" y="71"/>
                    <a:pt x="27" y="82"/>
                    <a:pt x="18" y="94"/>
                  </a:cubicBezTo>
                  <a:cubicBezTo>
                    <a:pt x="11" y="90"/>
                    <a:pt x="6" y="84"/>
                    <a:pt x="0" y="80"/>
                  </a:cubicBezTo>
                  <a:cubicBezTo>
                    <a:pt x="21" y="53"/>
                    <a:pt x="43" y="27"/>
                    <a:pt x="64" y="0"/>
                  </a:cubicBezTo>
                  <a:cubicBezTo>
                    <a:pt x="64" y="0"/>
                    <a:pt x="64" y="0"/>
                    <a:pt x="65" y="0"/>
                  </a:cubicBezTo>
                  <a:cubicBezTo>
                    <a:pt x="71" y="6"/>
                    <a:pt x="78" y="11"/>
                    <a:pt x="86" y="18"/>
                  </a:cubicBezTo>
                  <a:cubicBezTo>
                    <a:pt x="97" y="26"/>
                    <a:pt x="108" y="38"/>
                    <a:pt x="97" y="54"/>
                  </a:cubicBezTo>
                  <a:cubicBezTo>
                    <a:pt x="91" y="61"/>
                    <a:pt x="84" y="72"/>
                    <a:pt x="70" y="67"/>
                  </a:cubicBezTo>
                  <a:close/>
                  <a:moveTo>
                    <a:pt x="64" y="38"/>
                  </a:moveTo>
                  <a:cubicBezTo>
                    <a:pt x="63" y="39"/>
                    <a:pt x="56" y="45"/>
                    <a:pt x="56" y="46"/>
                  </a:cubicBezTo>
                  <a:cubicBezTo>
                    <a:pt x="56" y="48"/>
                    <a:pt x="59" y="49"/>
                    <a:pt x="61" y="49"/>
                  </a:cubicBezTo>
                  <a:cubicBezTo>
                    <a:pt x="63" y="50"/>
                    <a:pt x="65" y="51"/>
                    <a:pt x="66" y="51"/>
                  </a:cubicBezTo>
                  <a:cubicBezTo>
                    <a:pt x="71" y="51"/>
                    <a:pt x="79" y="41"/>
                    <a:pt x="78" y="36"/>
                  </a:cubicBezTo>
                  <a:cubicBezTo>
                    <a:pt x="77" y="33"/>
                    <a:pt x="74" y="31"/>
                    <a:pt x="71" y="28"/>
                  </a:cubicBezTo>
                  <a:cubicBezTo>
                    <a:pt x="68" y="31"/>
                    <a:pt x="67" y="34"/>
                    <a:pt x="6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2" name="Freeform 44"/>
            <p:cNvSpPr>
              <a:spLocks noEditPoints="1"/>
            </p:cNvSpPr>
            <p:nvPr/>
          </p:nvSpPr>
          <p:spPr bwMode="auto">
            <a:xfrm>
              <a:off x="3863" y="1897"/>
              <a:ext cx="88" cy="99"/>
            </a:xfrm>
            <a:custGeom>
              <a:avLst/>
              <a:gdLst>
                <a:gd name="T0" fmla="*/ 34 w 95"/>
                <a:gd name="T1" fmla="*/ 1 h 107"/>
                <a:gd name="T2" fmla="*/ 70 w 95"/>
                <a:gd name="T3" fmla="*/ 31 h 107"/>
                <a:gd name="T4" fmla="*/ 81 w 95"/>
                <a:gd name="T5" fmla="*/ 48 h 107"/>
                <a:gd name="T6" fmla="*/ 90 w 95"/>
                <a:gd name="T7" fmla="*/ 80 h 107"/>
                <a:gd name="T8" fmla="*/ 50 w 95"/>
                <a:gd name="T9" fmla="*/ 101 h 107"/>
                <a:gd name="T10" fmla="*/ 21 w 95"/>
                <a:gd name="T11" fmla="*/ 68 h 107"/>
                <a:gd name="T12" fmla="*/ 11 w 95"/>
                <a:gd name="T13" fmla="*/ 54 h 107"/>
                <a:gd name="T14" fmla="*/ 4 w 95"/>
                <a:gd name="T15" fmla="*/ 24 h 107"/>
                <a:gd name="T16" fmla="*/ 25 w 95"/>
                <a:gd name="T17" fmla="*/ 4 h 107"/>
                <a:gd name="T18" fmla="*/ 34 w 95"/>
                <a:gd name="T19" fmla="*/ 1 h 107"/>
                <a:gd name="T20" fmla="*/ 28 w 95"/>
                <a:gd name="T21" fmla="*/ 36 h 107"/>
                <a:gd name="T22" fmla="*/ 51 w 95"/>
                <a:gd name="T23" fmla="*/ 70 h 107"/>
                <a:gd name="T24" fmla="*/ 62 w 95"/>
                <a:gd name="T25" fmla="*/ 81 h 107"/>
                <a:gd name="T26" fmla="*/ 69 w 95"/>
                <a:gd name="T27" fmla="*/ 76 h 107"/>
                <a:gd name="T28" fmla="*/ 62 w 95"/>
                <a:gd name="T29" fmla="*/ 61 h 107"/>
                <a:gd name="T30" fmla="*/ 43 w 95"/>
                <a:gd name="T31" fmla="*/ 33 h 107"/>
                <a:gd name="T32" fmla="*/ 30 w 95"/>
                <a:gd name="T33" fmla="*/ 22 h 107"/>
                <a:gd name="T34" fmla="*/ 28 w 95"/>
                <a:gd name="T35" fmla="*/ 3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107">
                  <a:moveTo>
                    <a:pt x="34" y="1"/>
                  </a:moveTo>
                  <a:cubicBezTo>
                    <a:pt x="54" y="0"/>
                    <a:pt x="62" y="19"/>
                    <a:pt x="70" y="31"/>
                  </a:cubicBezTo>
                  <a:cubicBezTo>
                    <a:pt x="74" y="37"/>
                    <a:pt x="77" y="42"/>
                    <a:pt x="81" y="48"/>
                  </a:cubicBezTo>
                  <a:cubicBezTo>
                    <a:pt x="86" y="55"/>
                    <a:pt x="95" y="66"/>
                    <a:pt x="90" y="80"/>
                  </a:cubicBezTo>
                  <a:cubicBezTo>
                    <a:pt x="86" y="91"/>
                    <a:pt x="67" y="107"/>
                    <a:pt x="50" y="101"/>
                  </a:cubicBezTo>
                  <a:cubicBezTo>
                    <a:pt x="37" y="96"/>
                    <a:pt x="29" y="80"/>
                    <a:pt x="21" y="68"/>
                  </a:cubicBezTo>
                  <a:cubicBezTo>
                    <a:pt x="18" y="63"/>
                    <a:pt x="15" y="58"/>
                    <a:pt x="11" y="54"/>
                  </a:cubicBezTo>
                  <a:cubicBezTo>
                    <a:pt x="7" y="47"/>
                    <a:pt x="0" y="35"/>
                    <a:pt x="4" y="24"/>
                  </a:cubicBezTo>
                  <a:cubicBezTo>
                    <a:pt x="7" y="15"/>
                    <a:pt x="16" y="8"/>
                    <a:pt x="25" y="4"/>
                  </a:cubicBezTo>
                  <a:cubicBezTo>
                    <a:pt x="28" y="3"/>
                    <a:pt x="31" y="2"/>
                    <a:pt x="34" y="1"/>
                  </a:cubicBezTo>
                  <a:close/>
                  <a:moveTo>
                    <a:pt x="28" y="36"/>
                  </a:moveTo>
                  <a:cubicBezTo>
                    <a:pt x="35" y="47"/>
                    <a:pt x="44" y="59"/>
                    <a:pt x="51" y="70"/>
                  </a:cubicBezTo>
                  <a:cubicBezTo>
                    <a:pt x="53" y="73"/>
                    <a:pt x="57" y="81"/>
                    <a:pt x="62" y="81"/>
                  </a:cubicBezTo>
                  <a:cubicBezTo>
                    <a:pt x="65" y="81"/>
                    <a:pt x="69" y="79"/>
                    <a:pt x="69" y="76"/>
                  </a:cubicBezTo>
                  <a:cubicBezTo>
                    <a:pt x="70" y="71"/>
                    <a:pt x="64" y="64"/>
                    <a:pt x="62" y="61"/>
                  </a:cubicBezTo>
                  <a:cubicBezTo>
                    <a:pt x="55" y="50"/>
                    <a:pt x="50" y="43"/>
                    <a:pt x="43" y="33"/>
                  </a:cubicBezTo>
                  <a:cubicBezTo>
                    <a:pt x="40" y="29"/>
                    <a:pt x="36" y="21"/>
                    <a:pt x="30" y="22"/>
                  </a:cubicBezTo>
                  <a:cubicBezTo>
                    <a:pt x="23" y="24"/>
                    <a:pt x="25" y="31"/>
                    <a:pt x="2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3328" y="1915"/>
              <a:ext cx="85" cy="97"/>
            </a:xfrm>
            <a:custGeom>
              <a:avLst/>
              <a:gdLst>
                <a:gd name="T0" fmla="*/ 79 w 92"/>
                <a:gd name="T1" fmla="*/ 55 h 106"/>
                <a:gd name="T2" fmla="*/ 61 w 92"/>
                <a:gd name="T3" fmla="*/ 44 h 106"/>
                <a:gd name="T4" fmla="*/ 66 w 92"/>
                <a:gd name="T5" fmla="*/ 30 h 106"/>
                <a:gd name="T6" fmla="*/ 53 w 92"/>
                <a:gd name="T7" fmla="*/ 29 h 106"/>
                <a:gd name="T8" fmla="*/ 58 w 92"/>
                <a:gd name="T9" fmla="*/ 53 h 106"/>
                <a:gd name="T10" fmla="*/ 63 w 92"/>
                <a:gd name="T11" fmla="*/ 77 h 106"/>
                <a:gd name="T12" fmla="*/ 36 w 92"/>
                <a:gd name="T13" fmla="*/ 105 h 106"/>
                <a:gd name="T14" fmla="*/ 1 w 92"/>
                <a:gd name="T15" fmla="*/ 77 h 106"/>
                <a:gd name="T16" fmla="*/ 10 w 92"/>
                <a:gd name="T17" fmla="*/ 52 h 106"/>
                <a:gd name="T18" fmla="*/ 30 w 92"/>
                <a:gd name="T19" fmla="*/ 64 h 106"/>
                <a:gd name="T20" fmla="*/ 31 w 92"/>
                <a:gd name="T21" fmla="*/ 85 h 106"/>
                <a:gd name="T22" fmla="*/ 39 w 92"/>
                <a:gd name="T23" fmla="*/ 72 h 106"/>
                <a:gd name="T24" fmla="*/ 28 w 92"/>
                <a:gd name="T25" fmla="*/ 32 h 106"/>
                <a:gd name="T26" fmla="*/ 62 w 92"/>
                <a:gd name="T27" fmla="*/ 5 h 106"/>
                <a:gd name="T28" fmla="*/ 87 w 92"/>
                <a:gd name="T29" fmla="*/ 25 h 106"/>
                <a:gd name="T30" fmla="*/ 79 w 92"/>
                <a:gd name="T31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6">
                  <a:moveTo>
                    <a:pt x="79" y="55"/>
                  </a:moveTo>
                  <a:cubicBezTo>
                    <a:pt x="73" y="52"/>
                    <a:pt x="67" y="47"/>
                    <a:pt x="61" y="44"/>
                  </a:cubicBezTo>
                  <a:cubicBezTo>
                    <a:pt x="61" y="39"/>
                    <a:pt x="68" y="36"/>
                    <a:pt x="66" y="30"/>
                  </a:cubicBezTo>
                  <a:cubicBezTo>
                    <a:pt x="65" y="22"/>
                    <a:pt x="55" y="24"/>
                    <a:pt x="53" y="29"/>
                  </a:cubicBezTo>
                  <a:cubicBezTo>
                    <a:pt x="50" y="35"/>
                    <a:pt x="56" y="48"/>
                    <a:pt x="58" y="53"/>
                  </a:cubicBezTo>
                  <a:cubicBezTo>
                    <a:pt x="60" y="60"/>
                    <a:pt x="63" y="69"/>
                    <a:pt x="63" y="77"/>
                  </a:cubicBezTo>
                  <a:cubicBezTo>
                    <a:pt x="62" y="92"/>
                    <a:pt x="50" y="105"/>
                    <a:pt x="36" y="105"/>
                  </a:cubicBezTo>
                  <a:cubicBezTo>
                    <a:pt x="20" y="106"/>
                    <a:pt x="2" y="92"/>
                    <a:pt x="1" y="77"/>
                  </a:cubicBezTo>
                  <a:cubicBezTo>
                    <a:pt x="0" y="67"/>
                    <a:pt x="5" y="61"/>
                    <a:pt x="10" y="52"/>
                  </a:cubicBezTo>
                  <a:cubicBezTo>
                    <a:pt x="17" y="56"/>
                    <a:pt x="23" y="60"/>
                    <a:pt x="30" y="64"/>
                  </a:cubicBezTo>
                  <a:cubicBezTo>
                    <a:pt x="27" y="67"/>
                    <a:pt x="17" y="85"/>
                    <a:pt x="31" y="85"/>
                  </a:cubicBezTo>
                  <a:cubicBezTo>
                    <a:pt x="36" y="85"/>
                    <a:pt x="40" y="80"/>
                    <a:pt x="39" y="72"/>
                  </a:cubicBezTo>
                  <a:cubicBezTo>
                    <a:pt x="38" y="60"/>
                    <a:pt x="27" y="48"/>
                    <a:pt x="28" y="32"/>
                  </a:cubicBezTo>
                  <a:cubicBezTo>
                    <a:pt x="30" y="17"/>
                    <a:pt x="42" y="0"/>
                    <a:pt x="62" y="5"/>
                  </a:cubicBezTo>
                  <a:cubicBezTo>
                    <a:pt x="72" y="8"/>
                    <a:pt x="84" y="17"/>
                    <a:pt x="87" y="25"/>
                  </a:cubicBezTo>
                  <a:cubicBezTo>
                    <a:pt x="92" y="36"/>
                    <a:pt x="85" y="46"/>
                    <a:pt x="79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4" name="Freeform 46"/>
            <p:cNvSpPr/>
            <p:nvPr/>
          </p:nvSpPr>
          <p:spPr bwMode="auto">
            <a:xfrm>
              <a:off x="3398" y="1944"/>
              <a:ext cx="56" cy="96"/>
            </a:xfrm>
            <a:custGeom>
              <a:avLst/>
              <a:gdLst>
                <a:gd name="T0" fmla="*/ 61 w 61"/>
                <a:gd name="T1" fmla="*/ 9 h 104"/>
                <a:gd name="T2" fmla="*/ 22 w 61"/>
                <a:gd name="T3" fmla="*/ 104 h 104"/>
                <a:gd name="T4" fmla="*/ 0 w 61"/>
                <a:gd name="T5" fmla="*/ 95 h 104"/>
                <a:gd name="T6" fmla="*/ 30 w 61"/>
                <a:gd name="T7" fmla="*/ 24 h 104"/>
                <a:gd name="T8" fmla="*/ 40 w 61"/>
                <a:gd name="T9" fmla="*/ 0 h 104"/>
                <a:gd name="T10" fmla="*/ 61 w 61"/>
                <a:gd name="T11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104">
                  <a:moveTo>
                    <a:pt x="61" y="9"/>
                  </a:moveTo>
                  <a:cubicBezTo>
                    <a:pt x="48" y="40"/>
                    <a:pt x="35" y="72"/>
                    <a:pt x="22" y="104"/>
                  </a:cubicBezTo>
                  <a:cubicBezTo>
                    <a:pt x="15" y="101"/>
                    <a:pt x="8" y="98"/>
                    <a:pt x="0" y="95"/>
                  </a:cubicBezTo>
                  <a:cubicBezTo>
                    <a:pt x="10" y="72"/>
                    <a:pt x="20" y="48"/>
                    <a:pt x="30" y="24"/>
                  </a:cubicBezTo>
                  <a:cubicBezTo>
                    <a:pt x="33" y="16"/>
                    <a:pt x="36" y="6"/>
                    <a:pt x="40" y="0"/>
                  </a:cubicBezTo>
                  <a:cubicBezTo>
                    <a:pt x="47" y="3"/>
                    <a:pt x="54" y="6"/>
                    <a:pt x="6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5" name="Freeform 47"/>
            <p:cNvSpPr/>
            <p:nvPr/>
          </p:nvSpPr>
          <p:spPr bwMode="auto">
            <a:xfrm>
              <a:off x="3462" y="1959"/>
              <a:ext cx="55" cy="100"/>
            </a:xfrm>
            <a:custGeom>
              <a:avLst/>
              <a:gdLst>
                <a:gd name="T0" fmla="*/ 59 w 59"/>
                <a:gd name="T1" fmla="*/ 11 h 109"/>
                <a:gd name="T2" fmla="*/ 55 w 59"/>
                <a:gd name="T3" fmla="*/ 31 h 109"/>
                <a:gd name="T4" fmla="*/ 40 w 59"/>
                <a:gd name="T5" fmla="*/ 28 h 109"/>
                <a:gd name="T6" fmla="*/ 23 w 59"/>
                <a:gd name="T7" fmla="*/ 109 h 109"/>
                <a:gd name="T8" fmla="*/ 0 w 59"/>
                <a:gd name="T9" fmla="*/ 104 h 109"/>
                <a:gd name="T10" fmla="*/ 17 w 59"/>
                <a:gd name="T11" fmla="*/ 23 h 109"/>
                <a:gd name="T12" fmla="*/ 3 w 59"/>
                <a:gd name="T13" fmla="*/ 20 h 109"/>
                <a:gd name="T14" fmla="*/ 6 w 59"/>
                <a:gd name="T15" fmla="*/ 0 h 109"/>
                <a:gd name="T16" fmla="*/ 59 w 59"/>
                <a:gd name="T17" fmla="*/ 1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09">
                  <a:moveTo>
                    <a:pt x="59" y="11"/>
                  </a:moveTo>
                  <a:cubicBezTo>
                    <a:pt x="57" y="18"/>
                    <a:pt x="56" y="24"/>
                    <a:pt x="55" y="31"/>
                  </a:cubicBezTo>
                  <a:cubicBezTo>
                    <a:pt x="50" y="30"/>
                    <a:pt x="45" y="29"/>
                    <a:pt x="40" y="28"/>
                  </a:cubicBezTo>
                  <a:cubicBezTo>
                    <a:pt x="34" y="54"/>
                    <a:pt x="29" y="82"/>
                    <a:pt x="23" y="109"/>
                  </a:cubicBezTo>
                  <a:cubicBezTo>
                    <a:pt x="15" y="107"/>
                    <a:pt x="8" y="105"/>
                    <a:pt x="0" y="104"/>
                  </a:cubicBezTo>
                  <a:cubicBezTo>
                    <a:pt x="6" y="77"/>
                    <a:pt x="11" y="50"/>
                    <a:pt x="17" y="23"/>
                  </a:cubicBezTo>
                  <a:cubicBezTo>
                    <a:pt x="13" y="22"/>
                    <a:pt x="7" y="21"/>
                    <a:pt x="3" y="20"/>
                  </a:cubicBezTo>
                  <a:cubicBezTo>
                    <a:pt x="3" y="13"/>
                    <a:pt x="5" y="7"/>
                    <a:pt x="6" y="0"/>
                  </a:cubicBezTo>
                  <a:cubicBezTo>
                    <a:pt x="24" y="4"/>
                    <a:pt x="41" y="8"/>
                    <a:pt x="5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6" name="Freeform 48"/>
            <p:cNvSpPr>
              <a:spLocks noEditPoints="1"/>
            </p:cNvSpPr>
            <p:nvPr/>
          </p:nvSpPr>
          <p:spPr bwMode="auto">
            <a:xfrm>
              <a:off x="3712" y="1967"/>
              <a:ext cx="62" cy="101"/>
            </a:xfrm>
            <a:custGeom>
              <a:avLst/>
              <a:gdLst>
                <a:gd name="T0" fmla="*/ 68 w 68"/>
                <a:gd name="T1" fmla="*/ 98 h 109"/>
                <a:gd name="T2" fmla="*/ 44 w 68"/>
                <a:gd name="T3" fmla="*/ 102 h 109"/>
                <a:gd name="T4" fmla="*/ 39 w 68"/>
                <a:gd name="T5" fmla="*/ 85 h 109"/>
                <a:gd name="T6" fmla="*/ 23 w 68"/>
                <a:gd name="T7" fmla="*/ 87 h 109"/>
                <a:gd name="T8" fmla="*/ 24 w 68"/>
                <a:gd name="T9" fmla="*/ 106 h 109"/>
                <a:gd name="T10" fmla="*/ 0 w 68"/>
                <a:gd name="T11" fmla="*/ 109 h 109"/>
                <a:gd name="T12" fmla="*/ 3 w 68"/>
                <a:gd name="T13" fmla="*/ 5 h 109"/>
                <a:gd name="T14" fmla="*/ 33 w 68"/>
                <a:gd name="T15" fmla="*/ 0 h 109"/>
                <a:gd name="T16" fmla="*/ 33 w 68"/>
                <a:gd name="T17" fmla="*/ 0 h 109"/>
                <a:gd name="T18" fmla="*/ 38 w 68"/>
                <a:gd name="T19" fmla="*/ 12 h 109"/>
                <a:gd name="T20" fmla="*/ 68 w 68"/>
                <a:gd name="T21" fmla="*/ 98 h 109"/>
                <a:gd name="T22" fmla="*/ 23 w 68"/>
                <a:gd name="T23" fmla="*/ 68 h 109"/>
                <a:gd name="T24" fmla="*/ 33 w 68"/>
                <a:gd name="T25" fmla="*/ 66 h 109"/>
                <a:gd name="T26" fmla="*/ 22 w 68"/>
                <a:gd name="T27" fmla="*/ 22 h 109"/>
                <a:gd name="T28" fmla="*/ 23 w 68"/>
                <a:gd name="T29" fmla="*/ 6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109">
                  <a:moveTo>
                    <a:pt x="68" y="98"/>
                  </a:moveTo>
                  <a:cubicBezTo>
                    <a:pt x="61" y="100"/>
                    <a:pt x="52" y="101"/>
                    <a:pt x="44" y="102"/>
                  </a:cubicBezTo>
                  <a:cubicBezTo>
                    <a:pt x="42" y="96"/>
                    <a:pt x="40" y="91"/>
                    <a:pt x="39" y="85"/>
                  </a:cubicBezTo>
                  <a:cubicBezTo>
                    <a:pt x="33" y="85"/>
                    <a:pt x="29" y="86"/>
                    <a:pt x="23" y="87"/>
                  </a:cubicBezTo>
                  <a:cubicBezTo>
                    <a:pt x="23" y="93"/>
                    <a:pt x="24" y="99"/>
                    <a:pt x="24" y="106"/>
                  </a:cubicBezTo>
                  <a:cubicBezTo>
                    <a:pt x="15" y="106"/>
                    <a:pt x="8" y="108"/>
                    <a:pt x="0" y="109"/>
                  </a:cubicBezTo>
                  <a:cubicBezTo>
                    <a:pt x="1" y="74"/>
                    <a:pt x="2" y="39"/>
                    <a:pt x="3" y="5"/>
                  </a:cubicBezTo>
                  <a:cubicBezTo>
                    <a:pt x="13" y="3"/>
                    <a:pt x="24" y="2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5" y="1"/>
                    <a:pt x="38" y="9"/>
                    <a:pt x="38" y="12"/>
                  </a:cubicBezTo>
                  <a:cubicBezTo>
                    <a:pt x="48" y="40"/>
                    <a:pt x="59" y="72"/>
                    <a:pt x="68" y="98"/>
                  </a:cubicBezTo>
                  <a:close/>
                  <a:moveTo>
                    <a:pt x="23" y="68"/>
                  </a:moveTo>
                  <a:cubicBezTo>
                    <a:pt x="27" y="67"/>
                    <a:pt x="29" y="66"/>
                    <a:pt x="33" y="66"/>
                  </a:cubicBezTo>
                  <a:cubicBezTo>
                    <a:pt x="30" y="52"/>
                    <a:pt x="25" y="37"/>
                    <a:pt x="22" y="22"/>
                  </a:cubicBezTo>
                  <a:cubicBezTo>
                    <a:pt x="22" y="37"/>
                    <a:pt x="23" y="52"/>
                    <a:pt x="23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7" name="Freeform 49"/>
            <p:cNvSpPr>
              <a:spLocks noEditPoints="1"/>
            </p:cNvSpPr>
            <p:nvPr/>
          </p:nvSpPr>
          <p:spPr bwMode="auto">
            <a:xfrm>
              <a:off x="3518" y="1975"/>
              <a:ext cx="63" cy="98"/>
            </a:xfrm>
            <a:custGeom>
              <a:avLst/>
              <a:gdLst>
                <a:gd name="T0" fmla="*/ 58 w 68"/>
                <a:gd name="T1" fmla="*/ 3 h 106"/>
                <a:gd name="T2" fmla="*/ 68 w 68"/>
                <a:gd name="T3" fmla="*/ 106 h 106"/>
                <a:gd name="T4" fmla="*/ 43 w 68"/>
                <a:gd name="T5" fmla="*/ 104 h 106"/>
                <a:gd name="T6" fmla="*/ 43 w 68"/>
                <a:gd name="T7" fmla="*/ 86 h 106"/>
                <a:gd name="T8" fmla="*/ 27 w 68"/>
                <a:gd name="T9" fmla="*/ 84 h 106"/>
                <a:gd name="T10" fmla="*/ 23 w 68"/>
                <a:gd name="T11" fmla="*/ 103 h 106"/>
                <a:gd name="T12" fmla="*/ 0 w 68"/>
                <a:gd name="T13" fmla="*/ 101 h 106"/>
                <a:gd name="T14" fmla="*/ 27 w 68"/>
                <a:gd name="T15" fmla="*/ 0 h 106"/>
                <a:gd name="T16" fmla="*/ 58 w 68"/>
                <a:gd name="T17" fmla="*/ 3 h 106"/>
                <a:gd name="T18" fmla="*/ 32 w 68"/>
                <a:gd name="T19" fmla="*/ 66 h 106"/>
                <a:gd name="T20" fmla="*/ 42 w 68"/>
                <a:gd name="T21" fmla="*/ 67 h 106"/>
                <a:gd name="T22" fmla="*/ 40 w 68"/>
                <a:gd name="T23" fmla="*/ 21 h 106"/>
                <a:gd name="T24" fmla="*/ 32 w 68"/>
                <a:gd name="T25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06">
                  <a:moveTo>
                    <a:pt x="58" y="3"/>
                  </a:moveTo>
                  <a:cubicBezTo>
                    <a:pt x="61" y="38"/>
                    <a:pt x="65" y="72"/>
                    <a:pt x="68" y="106"/>
                  </a:cubicBezTo>
                  <a:cubicBezTo>
                    <a:pt x="60" y="106"/>
                    <a:pt x="51" y="105"/>
                    <a:pt x="43" y="104"/>
                  </a:cubicBezTo>
                  <a:cubicBezTo>
                    <a:pt x="43" y="98"/>
                    <a:pt x="43" y="92"/>
                    <a:pt x="43" y="86"/>
                  </a:cubicBezTo>
                  <a:cubicBezTo>
                    <a:pt x="38" y="85"/>
                    <a:pt x="32" y="85"/>
                    <a:pt x="27" y="84"/>
                  </a:cubicBezTo>
                  <a:cubicBezTo>
                    <a:pt x="26" y="90"/>
                    <a:pt x="25" y="97"/>
                    <a:pt x="23" y="103"/>
                  </a:cubicBezTo>
                  <a:cubicBezTo>
                    <a:pt x="15" y="102"/>
                    <a:pt x="7" y="101"/>
                    <a:pt x="0" y="101"/>
                  </a:cubicBezTo>
                  <a:cubicBezTo>
                    <a:pt x="9" y="67"/>
                    <a:pt x="17" y="33"/>
                    <a:pt x="27" y="0"/>
                  </a:cubicBezTo>
                  <a:cubicBezTo>
                    <a:pt x="38" y="1"/>
                    <a:pt x="48" y="2"/>
                    <a:pt x="58" y="3"/>
                  </a:cubicBezTo>
                  <a:close/>
                  <a:moveTo>
                    <a:pt x="32" y="66"/>
                  </a:moveTo>
                  <a:cubicBezTo>
                    <a:pt x="35" y="67"/>
                    <a:pt x="39" y="66"/>
                    <a:pt x="42" y="67"/>
                  </a:cubicBezTo>
                  <a:cubicBezTo>
                    <a:pt x="42" y="51"/>
                    <a:pt x="41" y="36"/>
                    <a:pt x="40" y="21"/>
                  </a:cubicBezTo>
                  <a:cubicBezTo>
                    <a:pt x="38" y="37"/>
                    <a:pt x="34" y="51"/>
                    <a:pt x="3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8" name="Freeform 50"/>
            <p:cNvSpPr/>
            <p:nvPr/>
          </p:nvSpPr>
          <p:spPr bwMode="auto">
            <a:xfrm>
              <a:off x="3603" y="1979"/>
              <a:ext cx="60" cy="103"/>
            </a:xfrm>
            <a:custGeom>
              <a:avLst/>
              <a:gdLst>
                <a:gd name="T0" fmla="*/ 62 w 65"/>
                <a:gd name="T1" fmla="*/ 38 h 111"/>
                <a:gd name="T2" fmla="*/ 40 w 65"/>
                <a:gd name="T3" fmla="*/ 37 h 111"/>
                <a:gd name="T4" fmla="*/ 31 w 65"/>
                <a:gd name="T5" fmla="*/ 21 h 111"/>
                <a:gd name="T6" fmla="*/ 27 w 65"/>
                <a:gd name="T7" fmla="*/ 27 h 111"/>
                <a:gd name="T8" fmla="*/ 42 w 65"/>
                <a:gd name="T9" fmla="*/ 47 h 111"/>
                <a:gd name="T10" fmla="*/ 58 w 65"/>
                <a:gd name="T11" fmla="*/ 65 h 111"/>
                <a:gd name="T12" fmla="*/ 58 w 65"/>
                <a:gd name="T13" fmla="*/ 94 h 111"/>
                <a:gd name="T14" fmla="*/ 7 w 65"/>
                <a:gd name="T15" fmla="*/ 99 h 111"/>
                <a:gd name="T16" fmla="*/ 0 w 65"/>
                <a:gd name="T17" fmla="*/ 68 h 111"/>
                <a:gd name="T18" fmla="*/ 24 w 65"/>
                <a:gd name="T19" fmla="*/ 70 h 111"/>
                <a:gd name="T20" fmla="*/ 24 w 65"/>
                <a:gd name="T21" fmla="*/ 86 h 111"/>
                <a:gd name="T22" fmla="*/ 38 w 65"/>
                <a:gd name="T23" fmla="*/ 83 h 111"/>
                <a:gd name="T24" fmla="*/ 34 w 65"/>
                <a:gd name="T25" fmla="*/ 71 h 111"/>
                <a:gd name="T26" fmla="*/ 4 w 65"/>
                <a:gd name="T27" fmla="*/ 30 h 111"/>
                <a:gd name="T28" fmla="*/ 28 w 65"/>
                <a:gd name="T29" fmla="*/ 2 h 111"/>
                <a:gd name="T30" fmla="*/ 62 w 65"/>
                <a:gd name="T31" fmla="*/ 3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1">
                  <a:moveTo>
                    <a:pt x="62" y="38"/>
                  </a:moveTo>
                  <a:cubicBezTo>
                    <a:pt x="55" y="38"/>
                    <a:pt x="48" y="37"/>
                    <a:pt x="40" y="37"/>
                  </a:cubicBezTo>
                  <a:cubicBezTo>
                    <a:pt x="42" y="30"/>
                    <a:pt x="41" y="17"/>
                    <a:pt x="31" y="21"/>
                  </a:cubicBezTo>
                  <a:cubicBezTo>
                    <a:pt x="28" y="22"/>
                    <a:pt x="27" y="25"/>
                    <a:pt x="27" y="27"/>
                  </a:cubicBezTo>
                  <a:cubicBezTo>
                    <a:pt x="27" y="35"/>
                    <a:pt x="37" y="42"/>
                    <a:pt x="42" y="47"/>
                  </a:cubicBezTo>
                  <a:cubicBezTo>
                    <a:pt x="47" y="52"/>
                    <a:pt x="55" y="59"/>
                    <a:pt x="58" y="65"/>
                  </a:cubicBezTo>
                  <a:cubicBezTo>
                    <a:pt x="63" y="74"/>
                    <a:pt x="61" y="88"/>
                    <a:pt x="58" y="94"/>
                  </a:cubicBezTo>
                  <a:cubicBezTo>
                    <a:pt x="48" y="111"/>
                    <a:pt x="18" y="111"/>
                    <a:pt x="7" y="99"/>
                  </a:cubicBezTo>
                  <a:cubicBezTo>
                    <a:pt x="0" y="91"/>
                    <a:pt x="0" y="82"/>
                    <a:pt x="0" y="68"/>
                  </a:cubicBezTo>
                  <a:cubicBezTo>
                    <a:pt x="8" y="69"/>
                    <a:pt x="16" y="69"/>
                    <a:pt x="24" y="70"/>
                  </a:cubicBezTo>
                  <a:cubicBezTo>
                    <a:pt x="24" y="75"/>
                    <a:pt x="22" y="81"/>
                    <a:pt x="24" y="86"/>
                  </a:cubicBezTo>
                  <a:cubicBezTo>
                    <a:pt x="28" y="91"/>
                    <a:pt x="37" y="89"/>
                    <a:pt x="38" y="83"/>
                  </a:cubicBezTo>
                  <a:cubicBezTo>
                    <a:pt x="39" y="78"/>
                    <a:pt x="36" y="73"/>
                    <a:pt x="34" y="71"/>
                  </a:cubicBezTo>
                  <a:cubicBezTo>
                    <a:pt x="24" y="59"/>
                    <a:pt x="4" y="52"/>
                    <a:pt x="4" y="30"/>
                  </a:cubicBezTo>
                  <a:cubicBezTo>
                    <a:pt x="4" y="15"/>
                    <a:pt x="13" y="4"/>
                    <a:pt x="28" y="2"/>
                  </a:cubicBezTo>
                  <a:cubicBezTo>
                    <a:pt x="54" y="0"/>
                    <a:pt x="65" y="12"/>
                    <a:pt x="6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59" name="Freeform 51"/>
            <p:cNvSpPr/>
            <p:nvPr/>
          </p:nvSpPr>
          <p:spPr bwMode="auto">
            <a:xfrm>
              <a:off x="3081" y="1646"/>
              <a:ext cx="109" cy="88"/>
            </a:xfrm>
            <a:custGeom>
              <a:avLst/>
              <a:gdLst>
                <a:gd name="T0" fmla="*/ 49 w 118"/>
                <a:gd name="T1" fmla="*/ 62 h 95"/>
                <a:gd name="T2" fmla="*/ 56 w 118"/>
                <a:gd name="T3" fmla="*/ 60 h 95"/>
                <a:gd name="T4" fmla="*/ 111 w 118"/>
                <a:gd name="T5" fmla="*/ 40 h 95"/>
                <a:gd name="T6" fmla="*/ 118 w 118"/>
                <a:gd name="T7" fmla="*/ 62 h 95"/>
                <a:gd name="T8" fmla="*/ 21 w 118"/>
                <a:gd name="T9" fmla="*/ 95 h 95"/>
                <a:gd name="T10" fmla="*/ 13 w 118"/>
                <a:gd name="T11" fmla="*/ 72 h 95"/>
                <a:gd name="T12" fmla="*/ 72 w 118"/>
                <a:gd name="T13" fmla="*/ 31 h 95"/>
                <a:gd name="T14" fmla="*/ 7 w 118"/>
                <a:gd name="T15" fmla="*/ 55 h 95"/>
                <a:gd name="T16" fmla="*/ 0 w 118"/>
                <a:gd name="T17" fmla="*/ 33 h 95"/>
                <a:gd name="T18" fmla="*/ 96 w 118"/>
                <a:gd name="T19" fmla="*/ 0 h 95"/>
                <a:gd name="T20" fmla="*/ 105 w 118"/>
                <a:gd name="T21" fmla="*/ 24 h 95"/>
                <a:gd name="T22" fmla="*/ 49 w 118"/>
                <a:gd name="T23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95">
                  <a:moveTo>
                    <a:pt x="49" y="62"/>
                  </a:moveTo>
                  <a:cubicBezTo>
                    <a:pt x="49" y="64"/>
                    <a:pt x="54" y="61"/>
                    <a:pt x="56" y="60"/>
                  </a:cubicBezTo>
                  <a:cubicBezTo>
                    <a:pt x="73" y="53"/>
                    <a:pt x="93" y="47"/>
                    <a:pt x="111" y="40"/>
                  </a:cubicBezTo>
                  <a:cubicBezTo>
                    <a:pt x="113" y="48"/>
                    <a:pt x="116" y="55"/>
                    <a:pt x="118" y="62"/>
                  </a:cubicBezTo>
                  <a:cubicBezTo>
                    <a:pt x="85" y="73"/>
                    <a:pt x="53" y="84"/>
                    <a:pt x="21" y="95"/>
                  </a:cubicBezTo>
                  <a:cubicBezTo>
                    <a:pt x="19" y="87"/>
                    <a:pt x="16" y="80"/>
                    <a:pt x="13" y="72"/>
                  </a:cubicBezTo>
                  <a:cubicBezTo>
                    <a:pt x="32" y="58"/>
                    <a:pt x="51" y="43"/>
                    <a:pt x="72" y="31"/>
                  </a:cubicBezTo>
                  <a:cubicBezTo>
                    <a:pt x="52" y="39"/>
                    <a:pt x="29" y="47"/>
                    <a:pt x="7" y="55"/>
                  </a:cubicBezTo>
                  <a:cubicBezTo>
                    <a:pt x="5" y="48"/>
                    <a:pt x="2" y="40"/>
                    <a:pt x="0" y="33"/>
                  </a:cubicBezTo>
                  <a:cubicBezTo>
                    <a:pt x="32" y="22"/>
                    <a:pt x="64" y="11"/>
                    <a:pt x="96" y="0"/>
                  </a:cubicBezTo>
                  <a:cubicBezTo>
                    <a:pt x="99" y="7"/>
                    <a:pt x="102" y="16"/>
                    <a:pt x="105" y="24"/>
                  </a:cubicBezTo>
                  <a:cubicBezTo>
                    <a:pt x="87" y="37"/>
                    <a:pt x="69" y="50"/>
                    <a:pt x="4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0" name="Freeform 52"/>
            <p:cNvSpPr/>
            <p:nvPr/>
          </p:nvSpPr>
          <p:spPr bwMode="auto">
            <a:xfrm>
              <a:off x="4000" y="1745"/>
              <a:ext cx="111" cy="105"/>
            </a:xfrm>
            <a:custGeom>
              <a:avLst/>
              <a:gdLst>
                <a:gd name="T0" fmla="*/ 39 w 121"/>
                <a:gd name="T1" fmla="*/ 56 h 114"/>
                <a:gd name="T2" fmla="*/ 96 w 121"/>
                <a:gd name="T3" fmla="*/ 96 h 114"/>
                <a:gd name="T4" fmla="*/ 82 w 121"/>
                <a:gd name="T5" fmla="*/ 114 h 114"/>
                <a:gd name="T6" fmla="*/ 0 w 121"/>
                <a:gd name="T7" fmla="*/ 54 h 114"/>
                <a:gd name="T8" fmla="*/ 15 w 121"/>
                <a:gd name="T9" fmla="*/ 33 h 114"/>
                <a:gd name="T10" fmla="*/ 79 w 121"/>
                <a:gd name="T11" fmla="*/ 57 h 114"/>
                <a:gd name="T12" fmla="*/ 25 w 121"/>
                <a:gd name="T13" fmla="*/ 19 h 114"/>
                <a:gd name="T14" fmla="*/ 38 w 121"/>
                <a:gd name="T15" fmla="*/ 0 h 114"/>
                <a:gd name="T16" fmla="*/ 121 w 121"/>
                <a:gd name="T17" fmla="*/ 61 h 114"/>
                <a:gd name="T18" fmla="*/ 106 w 121"/>
                <a:gd name="T19" fmla="*/ 81 h 114"/>
                <a:gd name="T20" fmla="*/ 39 w 121"/>
                <a:gd name="T21" fmla="*/ 5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1" h="114">
                  <a:moveTo>
                    <a:pt x="39" y="56"/>
                  </a:moveTo>
                  <a:cubicBezTo>
                    <a:pt x="58" y="68"/>
                    <a:pt x="77" y="82"/>
                    <a:pt x="96" y="96"/>
                  </a:cubicBezTo>
                  <a:cubicBezTo>
                    <a:pt x="91" y="102"/>
                    <a:pt x="87" y="108"/>
                    <a:pt x="82" y="114"/>
                  </a:cubicBezTo>
                  <a:cubicBezTo>
                    <a:pt x="55" y="94"/>
                    <a:pt x="27" y="74"/>
                    <a:pt x="0" y="54"/>
                  </a:cubicBezTo>
                  <a:cubicBezTo>
                    <a:pt x="5" y="47"/>
                    <a:pt x="10" y="40"/>
                    <a:pt x="15" y="33"/>
                  </a:cubicBezTo>
                  <a:cubicBezTo>
                    <a:pt x="36" y="41"/>
                    <a:pt x="59" y="48"/>
                    <a:pt x="79" y="57"/>
                  </a:cubicBezTo>
                  <a:cubicBezTo>
                    <a:pt x="60" y="45"/>
                    <a:pt x="43" y="32"/>
                    <a:pt x="25" y="19"/>
                  </a:cubicBezTo>
                  <a:cubicBezTo>
                    <a:pt x="29" y="13"/>
                    <a:pt x="34" y="7"/>
                    <a:pt x="38" y="0"/>
                  </a:cubicBezTo>
                  <a:cubicBezTo>
                    <a:pt x="66" y="21"/>
                    <a:pt x="93" y="41"/>
                    <a:pt x="121" y="61"/>
                  </a:cubicBezTo>
                  <a:cubicBezTo>
                    <a:pt x="116" y="68"/>
                    <a:pt x="111" y="74"/>
                    <a:pt x="106" y="81"/>
                  </a:cubicBezTo>
                  <a:cubicBezTo>
                    <a:pt x="84" y="73"/>
                    <a:pt x="60" y="66"/>
                    <a:pt x="39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1" name="Freeform 53"/>
            <p:cNvSpPr/>
            <p:nvPr/>
          </p:nvSpPr>
          <p:spPr bwMode="auto">
            <a:xfrm>
              <a:off x="3769" y="1930"/>
              <a:ext cx="109" cy="117"/>
            </a:xfrm>
            <a:custGeom>
              <a:avLst/>
              <a:gdLst>
                <a:gd name="T0" fmla="*/ 60 w 118"/>
                <a:gd name="T1" fmla="*/ 118 h 127"/>
                <a:gd name="T2" fmla="*/ 39 w 118"/>
                <a:gd name="T3" fmla="*/ 127 h 127"/>
                <a:gd name="T4" fmla="*/ 0 w 118"/>
                <a:gd name="T5" fmla="*/ 32 h 127"/>
                <a:gd name="T6" fmla="*/ 33 w 118"/>
                <a:gd name="T7" fmla="*/ 19 h 127"/>
                <a:gd name="T8" fmla="*/ 60 w 118"/>
                <a:gd name="T9" fmla="*/ 68 h 127"/>
                <a:gd name="T10" fmla="*/ 46 w 118"/>
                <a:gd name="T11" fmla="*/ 14 h 127"/>
                <a:gd name="T12" fmla="*/ 79 w 118"/>
                <a:gd name="T13" fmla="*/ 0 h 127"/>
                <a:gd name="T14" fmla="*/ 118 w 118"/>
                <a:gd name="T15" fmla="*/ 95 h 127"/>
                <a:gd name="T16" fmla="*/ 97 w 118"/>
                <a:gd name="T17" fmla="*/ 103 h 127"/>
                <a:gd name="T18" fmla="*/ 66 w 118"/>
                <a:gd name="T19" fmla="*/ 27 h 127"/>
                <a:gd name="T20" fmla="*/ 85 w 118"/>
                <a:gd name="T21" fmla="*/ 108 h 127"/>
                <a:gd name="T22" fmla="*/ 72 w 118"/>
                <a:gd name="T23" fmla="*/ 114 h 127"/>
                <a:gd name="T24" fmla="*/ 28 w 118"/>
                <a:gd name="T25" fmla="*/ 44 h 127"/>
                <a:gd name="T26" fmla="*/ 60 w 118"/>
                <a:gd name="T27" fmla="*/ 1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127">
                  <a:moveTo>
                    <a:pt x="60" y="118"/>
                  </a:moveTo>
                  <a:cubicBezTo>
                    <a:pt x="53" y="122"/>
                    <a:pt x="46" y="124"/>
                    <a:pt x="39" y="127"/>
                  </a:cubicBezTo>
                  <a:cubicBezTo>
                    <a:pt x="26" y="95"/>
                    <a:pt x="12" y="65"/>
                    <a:pt x="0" y="32"/>
                  </a:cubicBezTo>
                  <a:cubicBezTo>
                    <a:pt x="11" y="28"/>
                    <a:pt x="22" y="23"/>
                    <a:pt x="33" y="19"/>
                  </a:cubicBezTo>
                  <a:cubicBezTo>
                    <a:pt x="42" y="35"/>
                    <a:pt x="52" y="50"/>
                    <a:pt x="60" y="68"/>
                  </a:cubicBezTo>
                  <a:cubicBezTo>
                    <a:pt x="55" y="52"/>
                    <a:pt x="50" y="32"/>
                    <a:pt x="46" y="14"/>
                  </a:cubicBezTo>
                  <a:cubicBezTo>
                    <a:pt x="56" y="9"/>
                    <a:pt x="68" y="4"/>
                    <a:pt x="79" y="0"/>
                  </a:cubicBezTo>
                  <a:cubicBezTo>
                    <a:pt x="92" y="32"/>
                    <a:pt x="105" y="63"/>
                    <a:pt x="118" y="95"/>
                  </a:cubicBezTo>
                  <a:cubicBezTo>
                    <a:pt x="111" y="97"/>
                    <a:pt x="104" y="100"/>
                    <a:pt x="97" y="103"/>
                  </a:cubicBezTo>
                  <a:cubicBezTo>
                    <a:pt x="87" y="78"/>
                    <a:pt x="76" y="53"/>
                    <a:pt x="66" y="27"/>
                  </a:cubicBezTo>
                  <a:cubicBezTo>
                    <a:pt x="72" y="53"/>
                    <a:pt x="79" y="81"/>
                    <a:pt x="85" y="108"/>
                  </a:cubicBezTo>
                  <a:cubicBezTo>
                    <a:pt x="81" y="110"/>
                    <a:pt x="76" y="112"/>
                    <a:pt x="72" y="114"/>
                  </a:cubicBezTo>
                  <a:cubicBezTo>
                    <a:pt x="57" y="91"/>
                    <a:pt x="42" y="67"/>
                    <a:pt x="28" y="44"/>
                  </a:cubicBezTo>
                  <a:cubicBezTo>
                    <a:pt x="39" y="68"/>
                    <a:pt x="49" y="94"/>
                    <a:pt x="6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2" name="Freeform 54"/>
            <p:cNvSpPr>
              <a:spLocks noEditPoints="1"/>
            </p:cNvSpPr>
            <p:nvPr/>
          </p:nvSpPr>
          <p:spPr bwMode="auto">
            <a:xfrm>
              <a:off x="3439" y="1221"/>
              <a:ext cx="76" cy="72"/>
            </a:xfrm>
            <a:custGeom>
              <a:avLst/>
              <a:gdLst>
                <a:gd name="T0" fmla="*/ 41 w 82"/>
                <a:gd name="T1" fmla="*/ 0 h 78"/>
                <a:gd name="T2" fmla="*/ 54 w 82"/>
                <a:gd name="T3" fmla="*/ 26 h 78"/>
                <a:gd name="T4" fmla="*/ 82 w 82"/>
                <a:gd name="T5" fmla="*/ 30 h 78"/>
                <a:gd name="T6" fmla="*/ 77 w 82"/>
                <a:gd name="T7" fmla="*/ 34 h 78"/>
                <a:gd name="T8" fmla="*/ 67 w 82"/>
                <a:gd name="T9" fmla="*/ 45 h 78"/>
                <a:gd name="T10" fmla="*/ 62 w 82"/>
                <a:gd name="T11" fmla="*/ 50 h 78"/>
                <a:gd name="T12" fmla="*/ 64 w 82"/>
                <a:gd name="T13" fmla="*/ 64 h 78"/>
                <a:gd name="T14" fmla="*/ 67 w 82"/>
                <a:gd name="T15" fmla="*/ 78 h 78"/>
                <a:gd name="T16" fmla="*/ 41 w 82"/>
                <a:gd name="T17" fmla="*/ 65 h 78"/>
                <a:gd name="T18" fmla="*/ 16 w 82"/>
                <a:gd name="T19" fmla="*/ 78 h 78"/>
                <a:gd name="T20" fmla="*/ 21 w 82"/>
                <a:gd name="T21" fmla="*/ 50 h 78"/>
                <a:gd name="T22" fmla="*/ 0 w 82"/>
                <a:gd name="T23" fmla="*/ 30 h 78"/>
                <a:gd name="T24" fmla="*/ 28 w 82"/>
                <a:gd name="T25" fmla="*/ 26 h 78"/>
                <a:gd name="T26" fmla="*/ 41 w 82"/>
                <a:gd name="T27" fmla="*/ 0 h 78"/>
                <a:gd name="T28" fmla="*/ 27 w 82"/>
                <a:gd name="T29" fmla="*/ 63 h 78"/>
                <a:gd name="T30" fmla="*/ 41 w 82"/>
                <a:gd name="T31" fmla="*/ 55 h 78"/>
                <a:gd name="T32" fmla="*/ 56 w 82"/>
                <a:gd name="T33" fmla="*/ 63 h 78"/>
                <a:gd name="T34" fmla="*/ 52 w 82"/>
                <a:gd name="T35" fmla="*/ 46 h 78"/>
                <a:gd name="T36" fmla="*/ 65 w 82"/>
                <a:gd name="T37" fmla="*/ 35 h 78"/>
                <a:gd name="T38" fmla="*/ 48 w 82"/>
                <a:gd name="T39" fmla="*/ 33 h 78"/>
                <a:gd name="T40" fmla="*/ 41 w 82"/>
                <a:gd name="T41" fmla="*/ 19 h 78"/>
                <a:gd name="T42" fmla="*/ 34 w 82"/>
                <a:gd name="T43" fmla="*/ 33 h 78"/>
                <a:gd name="T44" fmla="*/ 18 w 82"/>
                <a:gd name="T45" fmla="*/ 35 h 78"/>
                <a:gd name="T46" fmla="*/ 30 w 82"/>
                <a:gd name="T47" fmla="*/ 47 h 78"/>
                <a:gd name="T48" fmla="*/ 27 w 82"/>
                <a:gd name="T49" fmla="*/ 6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" h="78">
                  <a:moveTo>
                    <a:pt x="41" y="0"/>
                  </a:moveTo>
                  <a:cubicBezTo>
                    <a:pt x="46" y="8"/>
                    <a:pt x="50" y="17"/>
                    <a:pt x="54" y="26"/>
                  </a:cubicBezTo>
                  <a:cubicBezTo>
                    <a:pt x="63" y="27"/>
                    <a:pt x="72" y="28"/>
                    <a:pt x="82" y="30"/>
                  </a:cubicBezTo>
                  <a:cubicBezTo>
                    <a:pt x="82" y="31"/>
                    <a:pt x="79" y="33"/>
                    <a:pt x="77" y="34"/>
                  </a:cubicBezTo>
                  <a:cubicBezTo>
                    <a:pt x="74" y="38"/>
                    <a:pt x="71" y="41"/>
                    <a:pt x="67" y="45"/>
                  </a:cubicBezTo>
                  <a:cubicBezTo>
                    <a:pt x="65" y="46"/>
                    <a:pt x="62" y="49"/>
                    <a:pt x="62" y="50"/>
                  </a:cubicBezTo>
                  <a:cubicBezTo>
                    <a:pt x="61" y="53"/>
                    <a:pt x="64" y="61"/>
                    <a:pt x="64" y="64"/>
                  </a:cubicBezTo>
                  <a:cubicBezTo>
                    <a:pt x="65" y="69"/>
                    <a:pt x="66" y="73"/>
                    <a:pt x="67" y="78"/>
                  </a:cubicBezTo>
                  <a:cubicBezTo>
                    <a:pt x="58" y="74"/>
                    <a:pt x="50" y="69"/>
                    <a:pt x="41" y="65"/>
                  </a:cubicBezTo>
                  <a:cubicBezTo>
                    <a:pt x="33" y="69"/>
                    <a:pt x="24" y="74"/>
                    <a:pt x="16" y="78"/>
                  </a:cubicBezTo>
                  <a:cubicBezTo>
                    <a:pt x="17" y="69"/>
                    <a:pt x="19" y="59"/>
                    <a:pt x="21" y="50"/>
                  </a:cubicBezTo>
                  <a:cubicBezTo>
                    <a:pt x="15" y="43"/>
                    <a:pt x="6" y="36"/>
                    <a:pt x="0" y="30"/>
                  </a:cubicBezTo>
                  <a:cubicBezTo>
                    <a:pt x="10" y="28"/>
                    <a:pt x="19" y="27"/>
                    <a:pt x="28" y="26"/>
                  </a:cubicBezTo>
                  <a:cubicBezTo>
                    <a:pt x="33" y="17"/>
                    <a:pt x="37" y="8"/>
                    <a:pt x="41" y="0"/>
                  </a:cubicBezTo>
                  <a:close/>
                  <a:moveTo>
                    <a:pt x="27" y="63"/>
                  </a:moveTo>
                  <a:cubicBezTo>
                    <a:pt x="32" y="60"/>
                    <a:pt x="37" y="57"/>
                    <a:pt x="41" y="55"/>
                  </a:cubicBezTo>
                  <a:cubicBezTo>
                    <a:pt x="46" y="58"/>
                    <a:pt x="51" y="60"/>
                    <a:pt x="56" y="63"/>
                  </a:cubicBezTo>
                  <a:cubicBezTo>
                    <a:pt x="54" y="57"/>
                    <a:pt x="54" y="52"/>
                    <a:pt x="52" y="46"/>
                  </a:cubicBezTo>
                  <a:cubicBezTo>
                    <a:pt x="57" y="43"/>
                    <a:pt x="60" y="39"/>
                    <a:pt x="65" y="35"/>
                  </a:cubicBezTo>
                  <a:cubicBezTo>
                    <a:pt x="59" y="35"/>
                    <a:pt x="54" y="34"/>
                    <a:pt x="48" y="33"/>
                  </a:cubicBezTo>
                  <a:cubicBezTo>
                    <a:pt x="46" y="28"/>
                    <a:pt x="44" y="23"/>
                    <a:pt x="41" y="19"/>
                  </a:cubicBezTo>
                  <a:cubicBezTo>
                    <a:pt x="39" y="24"/>
                    <a:pt x="36" y="28"/>
                    <a:pt x="34" y="33"/>
                  </a:cubicBezTo>
                  <a:cubicBezTo>
                    <a:pt x="29" y="34"/>
                    <a:pt x="24" y="34"/>
                    <a:pt x="18" y="35"/>
                  </a:cubicBezTo>
                  <a:cubicBezTo>
                    <a:pt x="21" y="39"/>
                    <a:pt x="27" y="42"/>
                    <a:pt x="30" y="47"/>
                  </a:cubicBezTo>
                  <a:cubicBezTo>
                    <a:pt x="29" y="52"/>
                    <a:pt x="27" y="58"/>
                    <a:pt x="27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3" name="Freeform 55"/>
            <p:cNvSpPr>
              <a:spLocks noEditPoints="1"/>
            </p:cNvSpPr>
            <p:nvPr/>
          </p:nvSpPr>
          <p:spPr bwMode="auto">
            <a:xfrm>
              <a:off x="3727" y="1221"/>
              <a:ext cx="76" cy="72"/>
            </a:xfrm>
            <a:custGeom>
              <a:avLst/>
              <a:gdLst>
                <a:gd name="T0" fmla="*/ 40 w 82"/>
                <a:gd name="T1" fmla="*/ 0 h 78"/>
                <a:gd name="T2" fmla="*/ 53 w 82"/>
                <a:gd name="T3" fmla="*/ 26 h 78"/>
                <a:gd name="T4" fmla="*/ 81 w 82"/>
                <a:gd name="T5" fmla="*/ 30 h 78"/>
                <a:gd name="T6" fmla="*/ 79 w 82"/>
                <a:gd name="T7" fmla="*/ 32 h 78"/>
                <a:gd name="T8" fmla="*/ 61 w 82"/>
                <a:gd name="T9" fmla="*/ 50 h 78"/>
                <a:gd name="T10" fmla="*/ 66 w 82"/>
                <a:gd name="T11" fmla="*/ 78 h 78"/>
                <a:gd name="T12" fmla="*/ 41 w 82"/>
                <a:gd name="T13" fmla="*/ 65 h 78"/>
                <a:gd name="T14" fmla="*/ 15 w 82"/>
                <a:gd name="T15" fmla="*/ 78 h 78"/>
                <a:gd name="T16" fmla="*/ 20 w 82"/>
                <a:gd name="T17" fmla="*/ 50 h 78"/>
                <a:gd name="T18" fmla="*/ 0 w 82"/>
                <a:gd name="T19" fmla="*/ 30 h 78"/>
                <a:gd name="T20" fmla="*/ 28 w 82"/>
                <a:gd name="T21" fmla="*/ 26 h 78"/>
                <a:gd name="T22" fmla="*/ 40 w 82"/>
                <a:gd name="T23" fmla="*/ 0 h 78"/>
                <a:gd name="T24" fmla="*/ 33 w 82"/>
                <a:gd name="T25" fmla="*/ 33 h 78"/>
                <a:gd name="T26" fmla="*/ 18 w 82"/>
                <a:gd name="T27" fmla="*/ 35 h 78"/>
                <a:gd name="T28" fmla="*/ 29 w 82"/>
                <a:gd name="T29" fmla="*/ 47 h 78"/>
                <a:gd name="T30" fmla="*/ 26 w 82"/>
                <a:gd name="T31" fmla="*/ 62 h 78"/>
                <a:gd name="T32" fmla="*/ 41 w 82"/>
                <a:gd name="T33" fmla="*/ 55 h 78"/>
                <a:gd name="T34" fmla="*/ 55 w 82"/>
                <a:gd name="T35" fmla="*/ 62 h 78"/>
                <a:gd name="T36" fmla="*/ 52 w 82"/>
                <a:gd name="T37" fmla="*/ 47 h 78"/>
                <a:gd name="T38" fmla="*/ 58 w 82"/>
                <a:gd name="T39" fmla="*/ 41 h 78"/>
                <a:gd name="T40" fmla="*/ 63 w 82"/>
                <a:gd name="T41" fmla="*/ 35 h 78"/>
                <a:gd name="T42" fmla="*/ 48 w 82"/>
                <a:gd name="T43" fmla="*/ 33 h 78"/>
                <a:gd name="T44" fmla="*/ 40 w 82"/>
                <a:gd name="T45" fmla="*/ 18 h 78"/>
                <a:gd name="T46" fmla="*/ 33 w 82"/>
                <a:gd name="T47" fmla="*/ 3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" h="78">
                  <a:moveTo>
                    <a:pt x="40" y="0"/>
                  </a:moveTo>
                  <a:cubicBezTo>
                    <a:pt x="45" y="8"/>
                    <a:pt x="49" y="17"/>
                    <a:pt x="53" y="26"/>
                  </a:cubicBezTo>
                  <a:cubicBezTo>
                    <a:pt x="63" y="27"/>
                    <a:pt x="72" y="28"/>
                    <a:pt x="81" y="30"/>
                  </a:cubicBezTo>
                  <a:cubicBezTo>
                    <a:pt x="82" y="31"/>
                    <a:pt x="80" y="31"/>
                    <a:pt x="79" y="32"/>
                  </a:cubicBezTo>
                  <a:cubicBezTo>
                    <a:pt x="74" y="38"/>
                    <a:pt x="67" y="44"/>
                    <a:pt x="61" y="50"/>
                  </a:cubicBezTo>
                  <a:cubicBezTo>
                    <a:pt x="63" y="59"/>
                    <a:pt x="64" y="69"/>
                    <a:pt x="66" y="78"/>
                  </a:cubicBezTo>
                  <a:cubicBezTo>
                    <a:pt x="58" y="75"/>
                    <a:pt x="49" y="69"/>
                    <a:pt x="41" y="65"/>
                  </a:cubicBezTo>
                  <a:cubicBezTo>
                    <a:pt x="32" y="69"/>
                    <a:pt x="24" y="74"/>
                    <a:pt x="15" y="78"/>
                  </a:cubicBezTo>
                  <a:cubicBezTo>
                    <a:pt x="17" y="69"/>
                    <a:pt x="18" y="59"/>
                    <a:pt x="20" y="50"/>
                  </a:cubicBezTo>
                  <a:cubicBezTo>
                    <a:pt x="14" y="43"/>
                    <a:pt x="5" y="36"/>
                    <a:pt x="0" y="30"/>
                  </a:cubicBezTo>
                  <a:cubicBezTo>
                    <a:pt x="9" y="28"/>
                    <a:pt x="18" y="27"/>
                    <a:pt x="28" y="26"/>
                  </a:cubicBezTo>
                  <a:cubicBezTo>
                    <a:pt x="32" y="17"/>
                    <a:pt x="36" y="8"/>
                    <a:pt x="40" y="0"/>
                  </a:cubicBezTo>
                  <a:close/>
                  <a:moveTo>
                    <a:pt x="33" y="33"/>
                  </a:moveTo>
                  <a:cubicBezTo>
                    <a:pt x="28" y="34"/>
                    <a:pt x="23" y="34"/>
                    <a:pt x="18" y="35"/>
                  </a:cubicBezTo>
                  <a:cubicBezTo>
                    <a:pt x="20" y="39"/>
                    <a:pt x="26" y="42"/>
                    <a:pt x="29" y="47"/>
                  </a:cubicBezTo>
                  <a:cubicBezTo>
                    <a:pt x="28" y="52"/>
                    <a:pt x="27" y="57"/>
                    <a:pt x="26" y="62"/>
                  </a:cubicBezTo>
                  <a:cubicBezTo>
                    <a:pt x="31" y="60"/>
                    <a:pt x="36" y="57"/>
                    <a:pt x="41" y="55"/>
                  </a:cubicBezTo>
                  <a:cubicBezTo>
                    <a:pt x="45" y="57"/>
                    <a:pt x="50" y="60"/>
                    <a:pt x="55" y="62"/>
                  </a:cubicBezTo>
                  <a:cubicBezTo>
                    <a:pt x="54" y="57"/>
                    <a:pt x="53" y="52"/>
                    <a:pt x="52" y="47"/>
                  </a:cubicBezTo>
                  <a:cubicBezTo>
                    <a:pt x="54" y="45"/>
                    <a:pt x="56" y="43"/>
                    <a:pt x="58" y="41"/>
                  </a:cubicBezTo>
                  <a:cubicBezTo>
                    <a:pt x="60" y="39"/>
                    <a:pt x="63" y="37"/>
                    <a:pt x="63" y="35"/>
                  </a:cubicBezTo>
                  <a:cubicBezTo>
                    <a:pt x="58" y="34"/>
                    <a:pt x="53" y="34"/>
                    <a:pt x="48" y="33"/>
                  </a:cubicBezTo>
                  <a:cubicBezTo>
                    <a:pt x="45" y="28"/>
                    <a:pt x="43" y="23"/>
                    <a:pt x="40" y="18"/>
                  </a:cubicBezTo>
                  <a:cubicBezTo>
                    <a:pt x="38" y="23"/>
                    <a:pt x="36" y="28"/>
                    <a:pt x="33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  <p:sp>
          <p:nvSpPr>
            <p:cNvPr id="64" name="Freeform 56"/>
            <p:cNvSpPr>
              <a:spLocks noEditPoints="1"/>
            </p:cNvSpPr>
            <p:nvPr/>
          </p:nvSpPr>
          <p:spPr bwMode="auto">
            <a:xfrm>
              <a:off x="3364" y="1183"/>
              <a:ext cx="513" cy="477"/>
            </a:xfrm>
            <a:custGeom>
              <a:avLst/>
              <a:gdLst>
                <a:gd name="T0" fmla="*/ 4 w 555"/>
                <a:gd name="T1" fmla="*/ 99 h 516"/>
                <a:gd name="T2" fmla="*/ 390 w 555"/>
                <a:gd name="T3" fmla="*/ 456 h 516"/>
                <a:gd name="T4" fmla="*/ 265 w 555"/>
                <a:gd name="T5" fmla="*/ 123 h 516"/>
                <a:gd name="T6" fmla="*/ 340 w 555"/>
                <a:gd name="T7" fmla="*/ 123 h 516"/>
                <a:gd name="T8" fmla="*/ 358 w 555"/>
                <a:gd name="T9" fmla="*/ 171 h 516"/>
                <a:gd name="T10" fmla="*/ 426 w 555"/>
                <a:gd name="T11" fmla="*/ 171 h 516"/>
                <a:gd name="T12" fmla="*/ 432 w 555"/>
                <a:gd name="T13" fmla="*/ 165 h 516"/>
                <a:gd name="T14" fmla="*/ 364 w 555"/>
                <a:gd name="T15" fmla="*/ 165 h 516"/>
                <a:gd name="T16" fmla="*/ 383 w 555"/>
                <a:gd name="T17" fmla="*/ 315 h 516"/>
                <a:gd name="T18" fmla="*/ 367 w 555"/>
                <a:gd name="T19" fmla="*/ 321 h 516"/>
                <a:gd name="T20" fmla="*/ 188 w 555"/>
                <a:gd name="T21" fmla="*/ 321 h 516"/>
                <a:gd name="T22" fmla="*/ 166 w 555"/>
                <a:gd name="T23" fmla="*/ 257 h 516"/>
                <a:gd name="T24" fmla="*/ 142 w 555"/>
                <a:gd name="T25" fmla="*/ 208 h 516"/>
                <a:gd name="T26" fmla="*/ 148 w 555"/>
                <a:gd name="T27" fmla="*/ 224 h 516"/>
                <a:gd name="T28" fmla="*/ 300 w 555"/>
                <a:gd name="T29" fmla="*/ 185 h 516"/>
                <a:gd name="T30" fmla="*/ 366 w 555"/>
                <a:gd name="T31" fmla="*/ 251 h 516"/>
                <a:gd name="T32" fmla="*/ 362 w 555"/>
                <a:gd name="T33" fmla="*/ 224 h 516"/>
                <a:gd name="T34" fmla="*/ 273 w 555"/>
                <a:gd name="T35" fmla="*/ 248 h 516"/>
                <a:gd name="T36" fmla="*/ 238 w 555"/>
                <a:gd name="T37" fmla="*/ 309 h 516"/>
                <a:gd name="T38" fmla="*/ 220 w 555"/>
                <a:gd name="T39" fmla="*/ 300 h 516"/>
                <a:gd name="T40" fmla="*/ 232 w 555"/>
                <a:gd name="T41" fmla="*/ 327 h 516"/>
                <a:gd name="T42" fmla="*/ 242 w 555"/>
                <a:gd name="T43" fmla="*/ 224 h 516"/>
                <a:gd name="T44" fmla="*/ 238 w 555"/>
                <a:gd name="T45" fmla="*/ 244 h 516"/>
                <a:gd name="T46" fmla="*/ 243 w 555"/>
                <a:gd name="T47" fmla="*/ 258 h 516"/>
                <a:gd name="T48" fmla="*/ 305 w 555"/>
                <a:gd name="T49" fmla="*/ 230 h 516"/>
                <a:gd name="T50" fmla="*/ 281 w 555"/>
                <a:gd name="T51" fmla="*/ 208 h 516"/>
                <a:gd name="T52" fmla="*/ 316 w 555"/>
                <a:gd name="T53" fmla="*/ 263 h 516"/>
                <a:gd name="T54" fmla="*/ 311 w 555"/>
                <a:gd name="T55" fmla="*/ 157 h 516"/>
                <a:gd name="T56" fmla="*/ 246 w 555"/>
                <a:gd name="T57" fmla="*/ 179 h 516"/>
                <a:gd name="T58" fmla="*/ 255 w 555"/>
                <a:gd name="T59" fmla="*/ 185 h 516"/>
                <a:gd name="T60" fmla="*/ 188 w 555"/>
                <a:gd name="T61" fmla="*/ 251 h 516"/>
                <a:gd name="T62" fmla="*/ 182 w 555"/>
                <a:gd name="T63" fmla="*/ 274 h 516"/>
                <a:gd name="T64" fmla="*/ 193 w 555"/>
                <a:gd name="T65" fmla="*/ 208 h 516"/>
                <a:gd name="T66" fmla="*/ 172 w 555"/>
                <a:gd name="T67" fmla="*/ 296 h 516"/>
                <a:gd name="T68" fmla="*/ 199 w 555"/>
                <a:gd name="T69" fmla="*/ 315 h 516"/>
                <a:gd name="T70" fmla="*/ 220 w 555"/>
                <a:gd name="T71" fmla="*/ 257 h 516"/>
                <a:gd name="T72" fmla="*/ 220 w 555"/>
                <a:gd name="T73" fmla="*/ 333 h 516"/>
                <a:gd name="T74" fmla="*/ 325 w 555"/>
                <a:gd name="T75" fmla="*/ 358 h 516"/>
                <a:gd name="T76" fmla="*/ 335 w 555"/>
                <a:gd name="T77" fmla="*/ 343 h 516"/>
                <a:gd name="T78" fmla="*/ 323 w 555"/>
                <a:gd name="T79" fmla="*/ 300 h 516"/>
                <a:gd name="T80" fmla="*/ 323 w 555"/>
                <a:gd name="T81" fmla="*/ 294 h 516"/>
                <a:gd name="T82" fmla="*/ 352 w 555"/>
                <a:gd name="T83" fmla="*/ 268 h 516"/>
                <a:gd name="T84" fmla="*/ 356 w 555"/>
                <a:gd name="T85" fmla="*/ 296 h 516"/>
                <a:gd name="T86" fmla="*/ 383 w 555"/>
                <a:gd name="T87" fmla="*/ 289 h 516"/>
                <a:gd name="T88" fmla="*/ 373 w 555"/>
                <a:gd name="T89" fmla="*/ 230 h 516"/>
                <a:gd name="T90" fmla="*/ 426 w 555"/>
                <a:gd name="T91" fmla="*/ 230 h 516"/>
                <a:gd name="T92" fmla="*/ 386 w 555"/>
                <a:gd name="T93" fmla="*/ 208 h 516"/>
                <a:gd name="T94" fmla="*/ 487 w 555"/>
                <a:gd name="T95" fmla="*/ 299 h 516"/>
                <a:gd name="T96" fmla="*/ 218 w 555"/>
                <a:gd name="T97" fmla="*/ 185 h 516"/>
                <a:gd name="T98" fmla="*/ 175 w 555"/>
                <a:gd name="T99" fmla="*/ 171 h 516"/>
                <a:gd name="T100" fmla="*/ 193 w 555"/>
                <a:gd name="T101" fmla="*/ 165 h 516"/>
                <a:gd name="T102" fmla="*/ 124 w 555"/>
                <a:gd name="T103" fmla="*/ 165 h 516"/>
                <a:gd name="T104" fmla="*/ 222 w 555"/>
                <a:gd name="T105" fmla="*/ 349 h 516"/>
                <a:gd name="T106" fmla="*/ 278 w 555"/>
                <a:gd name="T107" fmla="*/ 496 h 516"/>
                <a:gd name="T108" fmla="*/ 264 w 555"/>
                <a:gd name="T109" fmla="*/ 455 h 516"/>
                <a:gd name="T110" fmla="*/ 294 w 555"/>
                <a:gd name="T111" fmla="*/ 441 h 516"/>
                <a:gd name="T112" fmla="*/ 297 w 555"/>
                <a:gd name="T113" fmla="*/ 450 h 516"/>
                <a:gd name="T114" fmla="*/ 252 w 555"/>
                <a:gd name="T115" fmla="*/ 445 h 516"/>
                <a:gd name="T116" fmla="*/ 460 w 555"/>
                <a:gd name="T117" fmla="*/ 401 h 516"/>
                <a:gd name="T118" fmla="*/ 389 w 555"/>
                <a:gd name="T119" fmla="*/ 308 h 516"/>
                <a:gd name="T120" fmla="*/ 308 w 555"/>
                <a:gd name="T121" fmla="*/ 139 h 516"/>
                <a:gd name="T122" fmla="*/ 234 w 555"/>
                <a:gd name="T123" fmla="*/ 139 h 516"/>
                <a:gd name="T124" fmla="*/ 278 w 555"/>
                <a:gd name="T125" fmla="*/ 62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5" h="516">
                  <a:moveTo>
                    <a:pt x="446" y="6"/>
                  </a:moveTo>
                  <a:cubicBezTo>
                    <a:pt x="444" y="5"/>
                    <a:pt x="439" y="0"/>
                    <a:pt x="439" y="0"/>
                  </a:cubicBezTo>
                  <a:cubicBezTo>
                    <a:pt x="439" y="0"/>
                    <a:pt x="436" y="2"/>
                    <a:pt x="435" y="3"/>
                  </a:cubicBezTo>
                  <a:cubicBezTo>
                    <a:pt x="425" y="9"/>
                    <a:pt x="415" y="15"/>
                    <a:pt x="406" y="20"/>
                  </a:cubicBezTo>
                  <a:cubicBezTo>
                    <a:pt x="370" y="38"/>
                    <a:pt x="332" y="50"/>
                    <a:pt x="278" y="50"/>
                  </a:cubicBezTo>
                  <a:cubicBezTo>
                    <a:pt x="207" y="50"/>
                    <a:pt x="162" y="29"/>
                    <a:pt x="118" y="0"/>
                  </a:cubicBezTo>
                  <a:cubicBezTo>
                    <a:pt x="99" y="16"/>
                    <a:pt x="78" y="34"/>
                    <a:pt x="59" y="52"/>
                  </a:cubicBezTo>
                  <a:cubicBezTo>
                    <a:pt x="40" y="68"/>
                    <a:pt x="22" y="84"/>
                    <a:pt x="4" y="99"/>
                  </a:cubicBezTo>
                  <a:cubicBezTo>
                    <a:pt x="3" y="100"/>
                    <a:pt x="0" y="101"/>
                    <a:pt x="1" y="102"/>
                  </a:cubicBezTo>
                  <a:cubicBezTo>
                    <a:pt x="25" y="107"/>
                    <a:pt x="40" y="121"/>
                    <a:pt x="48" y="141"/>
                  </a:cubicBezTo>
                  <a:cubicBezTo>
                    <a:pt x="57" y="162"/>
                    <a:pt x="55" y="191"/>
                    <a:pt x="55" y="221"/>
                  </a:cubicBezTo>
                  <a:cubicBezTo>
                    <a:pt x="55" y="320"/>
                    <a:pt x="58" y="421"/>
                    <a:pt x="132" y="445"/>
                  </a:cubicBezTo>
                  <a:cubicBezTo>
                    <a:pt x="181" y="461"/>
                    <a:pt x="238" y="470"/>
                    <a:pt x="268" y="505"/>
                  </a:cubicBezTo>
                  <a:cubicBezTo>
                    <a:pt x="271" y="508"/>
                    <a:pt x="274" y="513"/>
                    <a:pt x="278" y="516"/>
                  </a:cubicBezTo>
                  <a:cubicBezTo>
                    <a:pt x="285" y="509"/>
                    <a:pt x="291" y="501"/>
                    <a:pt x="299" y="494"/>
                  </a:cubicBezTo>
                  <a:cubicBezTo>
                    <a:pt x="322" y="475"/>
                    <a:pt x="358" y="465"/>
                    <a:pt x="390" y="456"/>
                  </a:cubicBezTo>
                  <a:cubicBezTo>
                    <a:pt x="413" y="449"/>
                    <a:pt x="437" y="443"/>
                    <a:pt x="452" y="431"/>
                  </a:cubicBezTo>
                  <a:cubicBezTo>
                    <a:pt x="498" y="391"/>
                    <a:pt x="502" y="307"/>
                    <a:pt x="502" y="221"/>
                  </a:cubicBezTo>
                  <a:cubicBezTo>
                    <a:pt x="502" y="191"/>
                    <a:pt x="500" y="163"/>
                    <a:pt x="508" y="141"/>
                  </a:cubicBezTo>
                  <a:cubicBezTo>
                    <a:pt x="517" y="121"/>
                    <a:pt x="531" y="106"/>
                    <a:pt x="555" y="102"/>
                  </a:cubicBezTo>
                  <a:cubicBezTo>
                    <a:pt x="520" y="70"/>
                    <a:pt x="483" y="38"/>
                    <a:pt x="446" y="6"/>
                  </a:cubicBezTo>
                  <a:close/>
                  <a:moveTo>
                    <a:pt x="252" y="145"/>
                  </a:moveTo>
                  <a:cubicBezTo>
                    <a:pt x="253" y="138"/>
                    <a:pt x="252" y="130"/>
                    <a:pt x="252" y="123"/>
                  </a:cubicBezTo>
                  <a:cubicBezTo>
                    <a:pt x="257" y="123"/>
                    <a:pt x="261" y="123"/>
                    <a:pt x="265" y="123"/>
                  </a:cubicBezTo>
                  <a:cubicBezTo>
                    <a:pt x="265" y="130"/>
                    <a:pt x="265" y="138"/>
                    <a:pt x="265" y="145"/>
                  </a:cubicBezTo>
                  <a:cubicBezTo>
                    <a:pt x="272" y="146"/>
                    <a:pt x="281" y="145"/>
                    <a:pt x="289" y="145"/>
                  </a:cubicBezTo>
                  <a:cubicBezTo>
                    <a:pt x="291" y="139"/>
                    <a:pt x="289" y="130"/>
                    <a:pt x="290" y="123"/>
                  </a:cubicBezTo>
                  <a:cubicBezTo>
                    <a:pt x="294" y="123"/>
                    <a:pt x="298" y="123"/>
                    <a:pt x="303" y="123"/>
                  </a:cubicBezTo>
                  <a:cubicBezTo>
                    <a:pt x="303" y="130"/>
                    <a:pt x="303" y="138"/>
                    <a:pt x="303" y="145"/>
                  </a:cubicBezTo>
                  <a:cubicBezTo>
                    <a:pt x="310" y="146"/>
                    <a:pt x="319" y="145"/>
                    <a:pt x="327" y="145"/>
                  </a:cubicBezTo>
                  <a:cubicBezTo>
                    <a:pt x="327" y="138"/>
                    <a:pt x="327" y="130"/>
                    <a:pt x="327" y="123"/>
                  </a:cubicBezTo>
                  <a:cubicBezTo>
                    <a:pt x="331" y="123"/>
                    <a:pt x="335" y="123"/>
                    <a:pt x="340" y="123"/>
                  </a:cubicBezTo>
                  <a:cubicBezTo>
                    <a:pt x="340" y="133"/>
                    <a:pt x="340" y="142"/>
                    <a:pt x="340" y="152"/>
                  </a:cubicBezTo>
                  <a:cubicBezTo>
                    <a:pt x="298" y="152"/>
                    <a:pt x="257" y="152"/>
                    <a:pt x="215" y="152"/>
                  </a:cubicBezTo>
                  <a:cubicBezTo>
                    <a:pt x="215" y="142"/>
                    <a:pt x="215" y="132"/>
                    <a:pt x="216" y="123"/>
                  </a:cubicBezTo>
                  <a:cubicBezTo>
                    <a:pt x="220" y="123"/>
                    <a:pt x="224" y="123"/>
                    <a:pt x="228" y="123"/>
                  </a:cubicBezTo>
                  <a:cubicBezTo>
                    <a:pt x="228" y="130"/>
                    <a:pt x="228" y="138"/>
                    <a:pt x="228" y="145"/>
                  </a:cubicBezTo>
                  <a:cubicBezTo>
                    <a:pt x="235" y="146"/>
                    <a:pt x="244" y="145"/>
                    <a:pt x="252" y="145"/>
                  </a:cubicBezTo>
                  <a:close/>
                  <a:moveTo>
                    <a:pt x="346" y="171"/>
                  </a:moveTo>
                  <a:cubicBezTo>
                    <a:pt x="350" y="171"/>
                    <a:pt x="354" y="171"/>
                    <a:pt x="358" y="171"/>
                  </a:cubicBezTo>
                  <a:cubicBezTo>
                    <a:pt x="358" y="177"/>
                    <a:pt x="358" y="184"/>
                    <a:pt x="358" y="191"/>
                  </a:cubicBezTo>
                  <a:cubicBezTo>
                    <a:pt x="365" y="192"/>
                    <a:pt x="373" y="191"/>
                    <a:pt x="381" y="191"/>
                  </a:cubicBezTo>
                  <a:cubicBezTo>
                    <a:pt x="381" y="184"/>
                    <a:pt x="381" y="178"/>
                    <a:pt x="381" y="171"/>
                  </a:cubicBezTo>
                  <a:cubicBezTo>
                    <a:pt x="384" y="171"/>
                    <a:pt x="388" y="171"/>
                    <a:pt x="392" y="171"/>
                  </a:cubicBezTo>
                  <a:cubicBezTo>
                    <a:pt x="392" y="178"/>
                    <a:pt x="392" y="184"/>
                    <a:pt x="392" y="191"/>
                  </a:cubicBezTo>
                  <a:cubicBezTo>
                    <a:pt x="399" y="191"/>
                    <a:pt x="407" y="191"/>
                    <a:pt x="414" y="191"/>
                  </a:cubicBezTo>
                  <a:cubicBezTo>
                    <a:pt x="415" y="185"/>
                    <a:pt x="414" y="177"/>
                    <a:pt x="415" y="171"/>
                  </a:cubicBezTo>
                  <a:cubicBezTo>
                    <a:pt x="418" y="171"/>
                    <a:pt x="422" y="171"/>
                    <a:pt x="426" y="171"/>
                  </a:cubicBezTo>
                  <a:cubicBezTo>
                    <a:pt x="426" y="181"/>
                    <a:pt x="426" y="192"/>
                    <a:pt x="426" y="202"/>
                  </a:cubicBezTo>
                  <a:cubicBezTo>
                    <a:pt x="397" y="202"/>
                    <a:pt x="367" y="202"/>
                    <a:pt x="337" y="202"/>
                  </a:cubicBezTo>
                  <a:cubicBezTo>
                    <a:pt x="337" y="196"/>
                    <a:pt x="337" y="191"/>
                    <a:pt x="337" y="185"/>
                  </a:cubicBezTo>
                  <a:cubicBezTo>
                    <a:pt x="340" y="185"/>
                    <a:pt x="342" y="185"/>
                    <a:pt x="345" y="185"/>
                  </a:cubicBezTo>
                  <a:cubicBezTo>
                    <a:pt x="346" y="181"/>
                    <a:pt x="345" y="175"/>
                    <a:pt x="346" y="171"/>
                  </a:cubicBezTo>
                  <a:close/>
                  <a:moveTo>
                    <a:pt x="489" y="227"/>
                  </a:moveTo>
                  <a:cubicBezTo>
                    <a:pt x="470" y="227"/>
                    <a:pt x="451" y="227"/>
                    <a:pt x="432" y="227"/>
                  </a:cubicBezTo>
                  <a:cubicBezTo>
                    <a:pt x="432" y="206"/>
                    <a:pt x="432" y="186"/>
                    <a:pt x="432" y="165"/>
                  </a:cubicBezTo>
                  <a:cubicBezTo>
                    <a:pt x="425" y="164"/>
                    <a:pt x="417" y="165"/>
                    <a:pt x="409" y="165"/>
                  </a:cubicBezTo>
                  <a:cubicBezTo>
                    <a:pt x="408" y="171"/>
                    <a:pt x="409" y="179"/>
                    <a:pt x="409" y="186"/>
                  </a:cubicBezTo>
                  <a:cubicBezTo>
                    <a:pt x="405" y="186"/>
                    <a:pt x="401" y="186"/>
                    <a:pt x="398" y="186"/>
                  </a:cubicBezTo>
                  <a:cubicBezTo>
                    <a:pt x="398" y="179"/>
                    <a:pt x="398" y="172"/>
                    <a:pt x="398" y="165"/>
                  </a:cubicBezTo>
                  <a:cubicBezTo>
                    <a:pt x="391" y="164"/>
                    <a:pt x="382" y="165"/>
                    <a:pt x="375" y="165"/>
                  </a:cubicBezTo>
                  <a:cubicBezTo>
                    <a:pt x="375" y="172"/>
                    <a:pt x="375" y="179"/>
                    <a:pt x="375" y="186"/>
                  </a:cubicBezTo>
                  <a:cubicBezTo>
                    <a:pt x="371" y="186"/>
                    <a:pt x="367" y="186"/>
                    <a:pt x="364" y="186"/>
                  </a:cubicBezTo>
                  <a:cubicBezTo>
                    <a:pt x="364" y="179"/>
                    <a:pt x="364" y="172"/>
                    <a:pt x="364" y="165"/>
                  </a:cubicBezTo>
                  <a:cubicBezTo>
                    <a:pt x="358" y="164"/>
                    <a:pt x="351" y="165"/>
                    <a:pt x="345" y="165"/>
                  </a:cubicBezTo>
                  <a:cubicBezTo>
                    <a:pt x="346" y="157"/>
                    <a:pt x="345" y="149"/>
                    <a:pt x="346" y="143"/>
                  </a:cubicBezTo>
                  <a:cubicBezTo>
                    <a:pt x="396" y="143"/>
                    <a:pt x="445" y="143"/>
                    <a:pt x="495" y="143"/>
                  </a:cubicBezTo>
                  <a:cubicBezTo>
                    <a:pt x="486" y="164"/>
                    <a:pt x="491" y="197"/>
                    <a:pt x="489" y="227"/>
                  </a:cubicBezTo>
                  <a:close/>
                  <a:moveTo>
                    <a:pt x="362" y="315"/>
                  </a:moveTo>
                  <a:cubicBezTo>
                    <a:pt x="362" y="308"/>
                    <a:pt x="362" y="302"/>
                    <a:pt x="362" y="296"/>
                  </a:cubicBezTo>
                  <a:cubicBezTo>
                    <a:pt x="369" y="296"/>
                    <a:pt x="376" y="296"/>
                    <a:pt x="383" y="296"/>
                  </a:cubicBezTo>
                  <a:cubicBezTo>
                    <a:pt x="383" y="302"/>
                    <a:pt x="383" y="308"/>
                    <a:pt x="383" y="315"/>
                  </a:cubicBezTo>
                  <a:cubicBezTo>
                    <a:pt x="376" y="315"/>
                    <a:pt x="369" y="315"/>
                    <a:pt x="362" y="315"/>
                  </a:cubicBezTo>
                  <a:close/>
                  <a:moveTo>
                    <a:pt x="383" y="321"/>
                  </a:moveTo>
                  <a:cubicBezTo>
                    <a:pt x="383" y="328"/>
                    <a:pt x="383" y="336"/>
                    <a:pt x="383" y="343"/>
                  </a:cubicBezTo>
                  <a:cubicBezTo>
                    <a:pt x="380" y="343"/>
                    <a:pt x="376" y="343"/>
                    <a:pt x="373" y="343"/>
                  </a:cubicBezTo>
                  <a:cubicBezTo>
                    <a:pt x="373" y="336"/>
                    <a:pt x="373" y="328"/>
                    <a:pt x="373" y="321"/>
                  </a:cubicBezTo>
                  <a:cubicBezTo>
                    <a:pt x="376" y="321"/>
                    <a:pt x="380" y="321"/>
                    <a:pt x="383" y="321"/>
                  </a:cubicBezTo>
                  <a:close/>
                  <a:moveTo>
                    <a:pt x="341" y="321"/>
                  </a:moveTo>
                  <a:cubicBezTo>
                    <a:pt x="350" y="321"/>
                    <a:pt x="358" y="321"/>
                    <a:pt x="367" y="321"/>
                  </a:cubicBezTo>
                  <a:cubicBezTo>
                    <a:pt x="367" y="328"/>
                    <a:pt x="367" y="336"/>
                    <a:pt x="367" y="343"/>
                  </a:cubicBezTo>
                  <a:cubicBezTo>
                    <a:pt x="358" y="343"/>
                    <a:pt x="350" y="343"/>
                    <a:pt x="341" y="343"/>
                  </a:cubicBezTo>
                  <a:cubicBezTo>
                    <a:pt x="341" y="336"/>
                    <a:pt x="341" y="327"/>
                    <a:pt x="341" y="321"/>
                  </a:cubicBezTo>
                  <a:close/>
                  <a:moveTo>
                    <a:pt x="188" y="321"/>
                  </a:moveTo>
                  <a:cubicBezTo>
                    <a:pt x="197" y="321"/>
                    <a:pt x="205" y="321"/>
                    <a:pt x="214" y="321"/>
                  </a:cubicBezTo>
                  <a:cubicBezTo>
                    <a:pt x="214" y="328"/>
                    <a:pt x="214" y="336"/>
                    <a:pt x="214" y="343"/>
                  </a:cubicBezTo>
                  <a:cubicBezTo>
                    <a:pt x="205" y="343"/>
                    <a:pt x="197" y="343"/>
                    <a:pt x="188" y="343"/>
                  </a:cubicBezTo>
                  <a:cubicBezTo>
                    <a:pt x="188" y="336"/>
                    <a:pt x="188" y="327"/>
                    <a:pt x="188" y="321"/>
                  </a:cubicBezTo>
                  <a:close/>
                  <a:moveTo>
                    <a:pt x="166" y="257"/>
                  </a:moveTo>
                  <a:cubicBezTo>
                    <a:pt x="166" y="271"/>
                    <a:pt x="166" y="285"/>
                    <a:pt x="166" y="299"/>
                  </a:cubicBezTo>
                  <a:cubicBezTo>
                    <a:pt x="134" y="299"/>
                    <a:pt x="101" y="299"/>
                    <a:pt x="69" y="299"/>
                  </a:cubicBezTo>
                  <a:cubicBezTo>
                    <a:pt x="67" y="279"/>
                    <a:pt x="67" y="258"/>
                    <a:pt x="66" y="236"/>
                  </a:cubicBezTo>
                  <a:cubicBezTo>
                    <a:pt x="66" y="236"/>
                    <a:pt x="66" y="236"/>
                    <a:pt x="67" y="235"/>
                  </a:cubicBezTo>
                  <a:cubicBezTo>
                    <a:pt x="86" y="235"/>
                    <a:pt x="105" y="235"/>
                    <a:pt x="124" y="235"/>
                  </a:cubicBezTo>
                  <a:cubicBezTo>
                    <a:pt x="124" y="242"/>
                    <a:pt x="124" y="249"/>
                    <a:pt x="124" y="256"/>
                  </a:cubicBezTo>
                  <a:cubicBezTo>
                    <a:pt x="137" y="257"/>
                    <a:pt x="152" y="257"/>
                    <a:pt x="166" y="257"/>
                  </a:cubicBezTo>
                  <a:close/>
                  <a:moveTo>
                    <a:pt x="147" y="230"/>
                  </a:moveTo>
                  <a:cubicBezTo>
                    <a:pt x="147" y="237"/>
                    <a:pt x="147" y="244"/>
                    <a:pt x="147" y="251"/>
                  </a:cubicBezTo>
                  <a:cubicBezTo>
                    <a:pt x="141" y="251"/>
                    <a:pt x="136" y="251"/>
                    <a:pt x="130" y="251"/>
                  </a:cubicBezTo>
                  <a:cubicBezTo>
                    <a:pt x="130" y="244"/>
                    <a:pt x="130" y="237"/>
                    <a:pt x="130" y="230"/>
                  </a:cubicBezTo>
                  <a:cubicBezTo>
                    <a:pt x="136" y="230"/>
                    <a:pt x="141" y="230"/>
                    <a:pt x="147" y="230"/>
                  </a:cubicBezTo>
                  <a:close/>
                  <a:moveTo>
                    <a:pt x="130" y="224"/>
                  </a:moveTo>
                  <a:cubicBezTo>
                    <a:pt x="130" y="219"/>
                    <a:pt x="130" y="213"/>
                    <a:pt x="130" y="208"/>
                  </a:cubicBezTo>
                  <a:cubicBezTo>
                    <a:pt x="134" y="208"/>
                    <a:pt x="138" y="208"/>
                    <a:pt x="142" y="208"/>
                  </a:cubicBezTo>
                  <a:cubicBezTo>
                    <a:pt x="142" y="213"/>
                    <a:pt x="142" y="219"/>
                    <a:pt x="142" y="224"/>
                  </a:cubicBezTo>
                  <a:cubicBezTo>
                    <a:pt x="138" y="224"/>
                    <a:pt x="134" y="224"/>
                    <a:pt x="130" y="224"/>
                  </a:cubicBezTo>
                  <a:close/>
                  <a:moveTo>
                    <a:pt x="153" y="251"/>
                  </a:moveTo>
                  <a:cubicBezTo>
                    <a:pt x="153" y="244"/>
                    <a:pt x="153" y="236"/>
                    <a:pt x="153" y="230"/>
                  </a:cubicBezTo>
                  <a:cubicBezTo>
                    <a:pt x="163" y="230"/>
                    <a:pt x="172" y="230"/>
                    <a:pt x="182" y="230"/>
                  </a:cubicBezTo>
                  <a:cubicBezTo>
                    <a:pt x="182" y="237"/>
                    <a:pt x="182" y="244"/>
                    <a:pt x="182" y="251"/>
                  </a:cubicBezTo>
                  <a:cubicBezTo>
                    <a:pt x="172" y="251"/>
                    <a:pt x="163" y="251"/>
                    <a:pt x="153" y="251"/>
                  </a:cubicBezTo>
                  <a:close/>
                  <a:moveTo>
                    <a:pt x="148" y="224"/>
                  </a:moveTo>
                  <a:cubicBezTo>
                    <a:pt x="148" y="219"/>
                    <a:pt x="148" y="213"/>
                    <a:pt x="148" y="208"/>
                  </a:cubicBezTo>
                  <a:cubicBezTo>
                    <a:pt x="155" y="208"/>
                    <a:pt x="162" y="208"/>
                    <a:pt x="169" y="208"/>
                  </a:cubicBezTo>
                  <a:cubicBezTo>
                    <a:pt x="169" y="213"/>
                    <a:pt x="169" y="219"/>
                    <a:pt x="169" y="224"/>
                  </a:cubicBezTo>
                  <a:cubicBezTo>
                    <a:pt x="162" y="224"/>
                    <a:pt x="155" y="224"/>
                    <a:pt x="148" y="224"/>
                  </a:cubicBezTo>
                  <a:close/>
                  <a:moveTo>
                    <a:pt x="331" y="185"/>
                  </a:moveTo>
                  <a:cubicBezTo>
                    <a:pt x="331" y="191"/>
                    <a:pt x="331" y="196"/>
                    <a:pt x="331" y="202"/>
                  </a:cubicBezTo>
                  <a:cubicBezTo>
                    <a:pt x="321" y="202"/>
                    <a:pt x="310" y="202"/>
                    <a:pt x="299" y="202"/>
                  </a:cubicBezTo>
                  <a:cubicBezTo>
                    <a:pt x="300" y="197"/>
                    <a:pt x="299" y="190"/>
                    <a:pt x="300" y="185"/>
                  </a:cubicBezTo>
                  <a:cubicBezTo>
                    <a:pt x="310" y="185"/>
                    <a:pt x="321" y="185"/>
                    <a:pt x="331" y="185"/>
                  </a:cubicBezTo>
                  <a:close/>
                  <a:moveTo>
                    <a:pt x="317" y="179"/>
                  </a:moveTo>
                  <a:cubicBezTo>
                    <a:pt x="317" y="172"/>
                    <a:pt x="317" y="165"/>
                    <a:pt x="317" y="157"/>
                  </a:cubicBezTo>
                  <a:cubicBezTo>
                    <a:pt x="325" y="157"/>
                    <a:pt x="332" y="157"/>
                    <a:pt x="340" y="157"/>
                  </a:cubicBezTo>
                  <a:cubicBezTo>
                    <a:pt x="340" y="165"/>
                    <a:pt x="340" y="172"/>
                    <a:pt x="340" y="179"/>
                  </a:cubicBezTo>
                  <a:cubicBezTo>
                    <a:pt x="332" y="179"/>
                    <a:pt x="325" y="179"/>
                    <a:pt x="317" y="179"/>
                  </a:cubicBezTo>
                  <a:close/>
                  <a:moveTo>
                    <a:pt x="366" y="230"/>
                  </a:moveTo>
                  <a:cubicBezTo>
                    <a:pt x="366" y="237"/>
                    <a:pt x="366" y="244"/>
                    <a:pt x="366" y="251"/>
                  </a:cubicBezTo>
                  <a:cubicBezTo>
                    <a:pt x="356" y="251"/>
                    <a:pt x="345" y="251"/>
                    <a:pt x="335" y="251"/>
                  </a:cubicBezTo>
                  <a:cubicBezTo>
                    <a:pt x="335" y="244"/>
                    <a:pt x="334" y="236"/>
                    <a:pt x="335" y="230"/>
                  </a:cubicBezTo>
                  <a:cubicBezTo>
                    <a:pt x="345" y="230"/>
                    <a:pt x="356" y="230"/>
                    <a:pt x="366" y="230"/>
                  </a:cubicBezTo>
                  <a:close/>
                  <a:moveTo>
                    <a:pt x="362" y="224"/>
                  </a:moveTo>
                  <a:cubicBezTo>
                    <a:pt x="362" y="219"/>
                    <a:pt x="362" y="213"/>
                    <a:pt x="362" y="208"/>
                  </a:cubicBezTo>
                  <a:cubicBezTo>
                    <a:pt x="368" y="208"/>
                    <a:pt x="374" y="208"/>
                    <a:pt x="380" y="208"/>
                  </a:cubicBezTo>
                  <a:cubicBezTo>
                    <a:pt x="380" y="213"/>
                    <a:pt x="380" y="219"/>
                    <a:pt x="380" y="224"/>
                  </a:cubicBezTo>
                  <a:cubicBezTo>
                    <a:pt x="374" y="224"/>
                    <a:pt x="368" y="224"/>
                    <a:pt x="362" y="224"/>
                  </a:cubicBezTo>
                  <a:close/>
                  <a:moveTo>
                    <a:pt x="356" y="224"/>
                  </a:moveTo>
                  <a:cubicBezTo>
                    <a:pt x="344" y="224"/>
                    <a:pt x="331" y="224"/>
                    <a:pt x="318" y="224"/>
                  </a:cubicBezTo>
                  <a:cubicBezTo>
                    <a:pt x="319" y="219"/>
                    <a:pt x="318" y="213"/>
                    <a:pt x="319" y="208"/>
                  </a:cubicBezTo>
                  <a:cubicBezTo>
                    <a:pt x="331" y="208"/>
                    <a:pt x="344" y="208"/>
                    <a:pt x="356" y="208"/>
                  </a:cubicBezTo>
                  <a:cubicBezTo>
                    <a:pt x="356" y="213"/>
                    <a:pt x="356" y="219"/>
                    <a:pt x="356" y="224"/>
                  </a:cubicBezTo>
                  <a:close/>
                  <a:moveTo>
                    <a:pt x="317" y="299"/>
                  </a:moveTo>
                  <a:cubicBezTo>
                    <a:pt x="290" y="299"/>
                    <a:pt x="264" y="299"/>
                    <a:pt x="238" y="299"/>
                  </a:cubicBezTo>
                  <a:cubicBezTo>
                    <a:pt x="235" y="270"/>
                    <a:pt x="250" y="250"/>
                    <a:pt x="273" y="248"/>
                  </a:cubicBezTo>
                  <a:cubicBezTo>
                    <a:pt x="296" y="246"/>
                    <a:pt x="314" y="262"/>
                    <a:pt x="317" y="282"/>
                  </a:cubicBezTo>
                  <a:cubicBezTo>
                    <a:pt x="318" y="287"/>
                    <a:pt x="316" y="293"/>
                    <a:pt x="317" y="299"/>
                  </a:cubicBezTo>
                  <a:close/>
                  <a:moveTo>
                    <a:pt x="238" y="345"/>
                  </a:moveTo>
                  <a:cubicBezTo>
                    <a:pt x="238" y="345"/>
                    <a:pt x="239" y="345"/>
                    <a:pt x="239" y="345"/>
                  </a:cubicBezTo>
                  <a:cubicBezTo>
                    <a:pt x="239" y="346"/>
                    <a:pt x="238" y="346"/>
                    <a:pt x="238" y="347"/>
                  </a:cubicBezTo>
                  <a:cubicBezTo>
                    <a:pt x="237" y="347"/>
                    <a:pt x="238" y="346"/>
                    <a:pt x="238" y="345"/>
                  </a:cubicBezTo>
                  <a:close/>
                  <a:moveTo>
                    <a:pt x="238" y="343"/>
                  </a:moveTo>
                  <a:cubicBezTo>
                    <a:pt x="238" y="332"/>
                    <a:pt x="238" y="320"/>
                    <a:pt x="238" y="309"/>
                  </a:cubicBezTo>
                  <a:cubicBezTo>
                    <a:pt x="238" y="309"/>
                    <a:pt x="238" y="308"/>
                    <a:pt x="238" y="308"/>
                  </a:cubicBezTo>
                  <a:cubicBezTo>
                    <a:pt x="264" y="308"/>
                    <a:pt x="291" y="308"/>
                    <a:pt x="317" y="308"/>
                  </a:cubicBezTo>
                  <a:cubicBezTo>
                    <a:pt x="317" y="320"/>
                    <a:pt x="317" y="331"/>
                    <a:pt x="317" y="343"/>
                  </a:cubicBezTo>
                  <a:cubicBezTo>
                    <a:pt x="290" y="343"/>
                    <a:pt x="264" y="343"/>
                    <a:pt x="238" y="343"/>
                  </a:cubicBezTo>
                  <a:close/>
                  <a:moveTo>
                    <a:pt x="232" y="300"/>
                  </a:moveTo>
                  <a:cubicBezTo>
                    <a:pt x="232" y="304"/>
                    <a:pt x="232" y="307"/>
                    <a:pt x="232" y="310"/>
                  </a:cubicBezTo>
                  <a:cubicBezTo>
                    <a:pt x="228" y="310"/>
                    <a:pt x="224" y="310"/>
                    <a:pt x="220" y="310"/>
                  </a:cubicBezTo>
                  <a:cubicBezTo>
                    <a:pt x="220" y="307"/>
                    <a:pt x="220" y="304"/>
                    <a:pt x="220" y="300"/>
                  </a:cubicBezTo>
                  <a:cubicBezTo>
                    <a:pt x="224" y="300"/>
                    <a:pt x="228" y="300"/>
                    <a:pt x="232" y="300"/>
                  </a:cubicBezTo>
                  <a:close/>
                  <a:moveTo>
                    <a:pt x="220" y="294"/>
                  </a:moveTo>
                  <a:cubicBezTo>
                    <a:pt x="220" y="290"/>
                    <a:pt x="220" y="287"/>
                    <a:pt x="220" y="284"/>
                  </a:cubicBezTo>
                  <a:cubicBezTo>
                    <a:pt x="224" y="284"/>
                    <a:pt x="228" y="284"/>
                    <a:pt x="232" y="284"/>
                  </a:cubicBezTo>
                  <a:cubicBezTo>
                    <a:pt x="232" y="287"/>
                    <a:pt x="232" y="290"/>
                    <a:pt x="232" y="294"/>
                  </a:cubicBezTo>
                  <a:cubicBezTo>
                    <a:pt x="228" y="294"/>
                    <a:pt x="224" y="294"/>
                    <a:pt x="220" y="294"/>
                  </a:cubicBezTo>
                  <a:close/>
                  <a:moveTo>
                    <a:pt x="232" y="316"/>
                  </a:moveTo>
                  <a:cubicBezTo>
                    <a:pt x="232" y="320"/>
                    <a:pt x="232" y="323"/>
                    <a:pt x="232" y="327"/>
                  </a:cubicBezTo>
                  <a:cubicBezTo>
                    <a:pt x="228" y="327"/>
                    <a:pt x="224" y="327"/>
                    <a:pt x="220" y="327"/>
                  </a:cubicBezTo>
                  <a:cubicBezTo>
                    <a:pt x="220" y="323"/>
                    <a:pt x="220" y="320"/>
                    <a:pt x="220" y="316"/>
                  </a:cubicBezTo>
                  <a:cubicBezTo>
                    <a:pt x="224" y="316"/>
                    <a:pt x="228" y="316"/>
                    <a:pt x="232" y="316"/>
                  </a:cubicBezTo>
                  <a:close/>
                  <a:moveTo>
                    <a:pt x="242" y="224"/>
                  </a:moveTo>
                  <a:cubicBezTo>
                    <a:pt x="243" y="219"/>
                    <a:pt x="242" y="213"/>
                    <a:pt x="243" y="208"/>
                  </a:cubicBezTo>
                  <a:cubicBezTo>
                    <a:pt x="253" y="208"/>
                    <a:pt x="264" y="208"/>
                    <a:pt x="274" y="208"/>
                  </a:cubicBezTo>
                  <a:cubicBezTo>
                    <a:pt x="274" y="213"/>
                    <a:pt x="274" y="219"/>
                    <a:pt x="274" y="224"/>
                  </a:cubicBezTo>
                  <a:cubicBezTo>
                    <a:pt x="264" y="224"/>
                    <a:pt x="253" y="224"/>
                    <a:pt x="242" y="224"/>
                  </a:cubicBezTo>
                  <a:close/>
                  <a:moveTo>
                    <a:pt x="274" y="230"/>
                  </a:moveTo>
                  <a:cubicBezTo>
                    <a:pt x="274" y="234"/>
                    <a:pt x="274" y="238"/>
                    <a:pt x="274" y="243"/>
                  </a:cubicBezTo>
                  <a:cubicBezTo>
                    <a:pt x="270" y="243"/>
                    <a:pt x="266" y="244"/>
                    <a:pt x="262" y="245"/>
                  </a:cubicBezTo>
                  <a:cubicBezTo>
                    <a:pt x="261" y="241"/>
                    <a:pt x="259" y="237"/>
                    <a:pt x="258" y="233"/>
                  </a:cubicBezTo>
                  <a:cubicBezTo>
                    <a:pt x="262" y="231"/>
                    <a:pt x="268" y="230"/>
                    <a:pt x="274" y="230"/>
                  </a:cubicBezTo>
                  <a:close/>
                  <a:moveTo>
                    <a:pt x="256" y="247"/>
                  </a:moveTo>
                  <a:cubicBezTo>
                    <a:pt x="254" y="250"/>
                    <a:pt x="250" y="251"/>
                    <a:pt x="248" y="254"/>
                  </a:cubicBezTo>
                  <a:cubicBezTo>
                    <a:pt x="245" y="250"/>
                    <a:pt x="241" y="248"/>
                    <a:pt x="238" y="244"/>
                  </a:cubicBezTo>
                  <a:cubicBezTo>
                    <a:pt x="243" y="241"/>
                    <a:pt x="247" y="237"/>
                    <a:pt x="252" y="235"/>
                  </a:cubicBezTo>
                  <a:cubicBezTo>
                    <a:pt x="253" y="239"/>
                    <a:pt x="255" y="243"/>
                    <a:pt x="256" y="247"/>
                  </a:cubicBezTo>
                  <a:close/>
                  <a:moveTo>
                    <a:pt x="250" y="230"/>
                  </a:moveTo>
                  <a:cubicBezTo>
                    <a:pt x="240" y="234"/>
                    <a:pt x="232" y="242"/>
                    <a:pt x="226" y="248"/>
                  </a:cubicBezTo>
                  <a:cubicBezTo>
                    <a:pt x="226" y="242"/>
                    <a:pt x="226" y="236"/>
                    <a:pt x="226" y="230"/>
                  </a:cubicBezTo>
                  <a:cubicBezTo>
                    <a:pt x="234" y="230"/>
                    <a:pt x="242" y="230"/>
                    <a:pt x="250" y="230"/>
                  </a:cubicBezTo>
                  <a:close/>
                  <a:moveTo>
                    <a:pt x="233" y="248"/>
                  </a:moveTo>
                  <a:cubicBezTo>
                    <a:pt x="237" y="251"/>
                    <a:pt x="241" y="254"/>
                    <a:pt x="243" y="258"/>
                  </a:cubicBezTo>
                  <a:cubicBezTo>
                    <a:pt x="242" y="260"/>
                    <a:pt x="240" y="262"/>
                    <a:pt x="239" y="264"/>
                  </a:cubicBezTo>
                  <a:cubicBezTo>
                    <a:pt x="235" y="262"/>
                    <a:pt x="230" y="261"/>
                    <a:pt x="225" y="260"/>
                  </a:cubicBezTo>
                  <a:cubicBezTo>
                    <a:pt x="227" y="255"/>
                    <a:pt x="231" y="252"/>
                    <a:pt x="233" y="248"/>
                  </a:cubicBezTo>
                  <a:close/>
                  <a:moveTo>
                    <a:pt x="305" y="230"/>
                  </a:moveTo>
                  <a:cubicBezTo>
                    <a:pt x="312" y="229"/>
                    <a:pt x="321" y="230"/>
                    <a:pt x="329" y="230"/>
                  </a:cubicBezTo>
                  <a:cubicBezTo>
                    <a:pt x="329" y="236"/>
                    <a:pt x="329" y="242"/>
                    <a:pt x="329" y="247"/>
                  </a:cubicBezTo>
                  <a:cubicBezTo>
                    <a:pt x="328" y="248"/>
                    <a:pt x="327" y="246"/>
                    <a:pt x="326" y="246"/>
                  </a:cubicBezTo>
                  <a:cubicBezTo>
                    <a:pt x="321" y="240"/>
                    <a:pt x="314" y="233"/>
                    <a:pt x="305" y="230"/>
                  </a:cubicBezTo>
                  <a:close/>
                  <a:moveTo>
                    <a:pt x="316" y="244"/>
                  </a:moveTo>
                  <a:cubicBezTo>
                    <a:pt x="313" y="247"/>
                    <a:pt x="310" y="251"/>
                    <a:pt x="306" y="253"/>
                  </a:cubicBezTo>
                  <a:cubicBezTo>
                    <a:pt x="304" y="251"/>
                    <a:pt x="301" y="249"/>
                    <a:pt x="297" y="247"/>
                  </a:cubicBezTo>
                  <a:cubicBezTo>
                    <a:pt x="299" y="243"/>
                    <a:pt x="301" y="239"/>
                    <a:pt x="302" y="235"/>
                  </a:cubicBezTo>
                  <a:cubicBezTo>
                    <a:pt x="307" y="237"/>
                    <a:pt x="312" y="240"/>
                    <a:pt x="316" y="244"/>
                  </a:cubicBezTo>
                  <a:close/>
                  <a:moveTo>
                    <a:pt x="313" y="224"/>
                  </a:moveTo>
                  <a:cubicBezTo>
                    <a:pt x="302" y="224"/>
                    <a:pt x="291" y="224"/>
                    <a:pt x="281" y="224"/>
                  </a:cubicBezTo>
                  <a:cubicBezTo>
                    <a:pt x="281" y="219"/>
                    <a:pt x="280" y="213"/>
                    <a:pt x="281" y="208"/>
                  </a:cubicBezTo>
                  <a:cubicBezTo>
                    <a:pt x="291" y="208"/>
                    <a:pt x="302" y="208"/>
                    <a:pt x="313" y="208"/>
                  </a:cubicBezTo>
                  <a:cubicBezTo>
                    <a:pt x="313" y="213"/>
                    <a:pt x="313" y="219"/>
                    <a:pt x="313" y="224"/>
                  </a:cubicBezTo>
                  <a:close/>
                  <a:moveTo>
                    <a:pt x="296" y="232"/>
                  </a:moveTo>
                  <a:cubicBezTo>
                    <a:pt x="295" y="237"/>
                    <a:pt x="293" y="241"/>
                    <a:pt x="292" y="245"/>
                  </a:cubicBezTo>
                  <a:cubicBezTo>
                    <a:pt x="289" y="244"/>
                    <a:pt x="285" y="243"/>
                    <a:pt x="281" y="243"/>
                  </a:cubicBezTo>
                  <a:cubicBezTo>
                    <a:pt x="281" y="238"/>
                    <a:pt x="281" y="234"/>
                    <a:pt x="281" y="230"/>
                  </a:cubicBezTo>
                  <a:cubicBezTo>
                    <a:pt x="287" y="230"/>
                    <a:pt x="291" y="231"/>
                    <a:pt x="296" y="232"/>
                  </a:cubicBezTo>
                  <a:close/>
                  <a:moveTo>
                    <a:pt x="316" y="263"/>
                  </a:moveTo>
                  <a:cubicBezTo>
                    <a:pt x="314" y="262"/>
                    <a:pt x="313" y="259"/>
                    <a:pt x="311" y="258"/>
                  </a:cubicBezTo>
                  <a:cubicBezTo>
                    <a:pt x="314" y="254"/>
                    <a:pt x="317" y="251"/>
                    <a:pt x="320" y="248"/>
                  </a:cubicBezTo>
                  <a:cubicBezTo>
                    <a:pt x="324" y="251"/>
                    <a:pt x="327" y="255"/>
                    <a:pt x="329" y="260"/>
                  </a:cubicBezTo>
                  <a:cubicBezTo>
                    <a:pt x="325" y="261"/>
                    <a:pt x="320" y="262"/>
                    <a:pt x="316" y="263"/>
                  </a:cubicBezTo>
                  <a:close/>
                  <a:moveTo>
                    <a:pt x="311" y="179"/>
                  </a:moveTo>
                  <a:cubicBezTo>
                    <a:pt x="301" y="179"/>
                    <a:pt x="291" y="179"/>
                    <a:pt x="282" y="179"/>
                  </a:cubicBezTo>
                  <a:cubicBezTo>
                    <a:pt x="282" y="172"/>
                    <a:pt x="281" y="164"/>
                    <a:pt x="282" y="157"/>
                  </a:cubicBezTo>
                  <a:cubicBezTo>
                    <a:pt x="292" y="157"/>
                    <a:pt x="301" y="157"/>
                    <a:pt x="311" y="157"/>
                  </a:cubicBezTo>
                  <a:cubicBezTo>
                    <a:pt x="311" y="165"/>
                    <a:pt x="311" y="172"/>
                    <a:pt x="311" y="179"/>
                  </a:cubicBezTo>
                  <a:close/>
                  <a:moveTo>
                    <a:pt x="293" y="185"/>
                  </a:moveTo>
                  <a:cubicBezTo>
                    <a:pt x="293" y="191"/>
                    <a:pt x="293" y="196"/>
                    <a:pt x="293" y="202"/>
                  </a:cubicBezTo>
                  <a:cubicBezTo>
                    <a:pt x="283" y="202"/>
                    <a:pt x="272" y="202"/>
                    <a:pt x="262" y="202"/>
                  </a:cubicBezTo>
                  <a:cubicBezTo>
                    <a:pt x="262" y="197"/>
                    <a:pt x="261" y="190"/>
                    <a:pt x="262" y="185"/>
                  </a:cubicBezTo>
                  <a:cubicBezTo>
                    <a:pt x="272" y="185"/>
                    <a:pt x="283" y="185"/>
                    <a:pt x="293" y="185"/>
                  </a:cubicBezTo>
                  <a:close/>
                  <a:moveTo>
                    <a:pt x="275" y="179"/>
                  </a:moveTo>
                  <a:cubicBezTo>
                    <a:pt x="266" y="179"/>
                    <a:pt x="256" y="179"/>
                    <a:pt x="246" y="179"/>
                  </a:cubicBezTo>
                  <a:cubicBezTo>
                    <a:pt x="246" y="172"/>
                    <a:pt x="245" y="164"/>
                    <a:pt x="246" y="157"/>
                  </a:cubicBezTo>
                  <a:cubicBezTo>
                    <a:pt x="256" y="157"/>
                    <a:pt x="266" y="157"/>
                    <a:pt x="275" y="157"/>
                  </a:cubicBezTo>
                  <a:cubicBezTo>
                    <a:pt x="275" y="165"/>
                    <a:pt x="275" y="172"/>
                    <a:pt x="275" y="179"/>
                  </a:cubicBezTo>
                  <a:close/>
                  <a:moveTo>
                    <a:pt x="255" y="185"/>
                  </a:moveTo>
                  <a:cubicBezTo>
                    <a:pt x="255" y="191"/>
                    <a:pt x="255" y="196"/>
                    <a:pt x="255" y="202"/>
                  </a:cubicBezTo>
                  <a:cubicBezTo>
                    <a:pt x="245" y="202"/>
                    <a:pt x="234" y="202"/>
                    <a:pt x="224" y="202"/>
                  </a:cubicBezTo>
                  <a:cubicBezTo>
                    <a:pt x="224" y="197"/>
                    <a:pt x="223" y="190"/>
                    <a:pt x="224" y="185"/>
                  </a:cubicBezTo>
                  <a:cubicBezTo>
                    <a:pt x="235" y="185"/>
                    <a:pt x="245" y="185"/>
                    <a:pt x="255" y="185"/>
                  </a:cubicBezTo>
                  <a:close/>
                  <a:moveTo>
                    <a:pt x="237" y="208"/>
                  </a:moveTo>
                  <a:cubicBezTo>
                    <a:pt x="237" y="213"/>
                    <a:pt x="237" y="219"/>
                    <a:pt x="237" y="224"/>
                  </a:cubicBezTo>
                  <a:cubicBezTo>
                    <a:pt x="224" y="224"/>
                    <a:pt x="211" y="224"/>
                    <a:pt x="198" y="224"/>
                  </a:cubicBezTo>
                  <a:cubicBezTo>
                    <a:pt x="199" y="219"/>
                    <a:pt x="198" y="213"/>
                    <a:pt x="199" y="208"/>
                  </a:cubicBezTo>
                  <a:cubicBezTo>
                    <a:pt x="211" y="208"/>
                    <a:pt x="224" y="208"/>
                    <a:pt x="237" y="208"/>
                  </a:cubicBezTo>
                  <a:close/>
                  <a:moveTo>
                    <a:pt x="220" y="230"/>
                  </a:moveTo>
                  <a:cubicBezTo>
                    <a:pt x="220" y="237"/>
                    <a:pt x="220" y="244"/>
                    <a:pt x="220" y="251"/>
                  </a:cubicBezTo>
                  <a:cubicBezTo>
                    <a:pt x="209" y="251"/>
                    <a:pt x="199" y="251"/>
                    <a:pt x="188" y="251"/>
                  </a:cubicBezTo>
                  <a:cubicBezTo>
                    <a:pt x="188" y="244"/>
                    <a:pt x="188" y="236"/>
                    <a:pt x="188" y="230"/>
                  </a:cubicBezTo>
                  <a:cubicBezTo>
                    <a:pt x="199" y="230"/>
                    <a:pt x="209" y="230"/>
                    <a:pt x="220" y="230"/>
                  </a:cubicBezTo>
                  <a:close/>
                  <a:moveTo>
                    <a:pt x="172" y="268"/>
                  </a:moveTo>
                  <a:cubicBezTo>
                    <a:pt x="172" y="264"/>
                    <a:pt x="172" y="261"/>
                    <a:pt x="172" y="257"/>
                  </a:cubicBezTo>
                  <a:cubicBezTo>
                    <a:pt x="180" y="257"/>
                    <a:pt x="189" y="257"/>
                    <a:pt x="197" y="257"/>
                  </a:cubicBezTo>
                  <a:cubicBezTo>
                    <a:pt x="197" y="261"/>
                    <a:pt x="197" y="264"/>
                    <a:pt x="197" y="268"/>
                  </a:cubicBezTo>
                  <a:cubicBezTo>
                    <a:pt x="189" y="268"/>
                    <a:pt x="180" y="268"/>
                    <a:pt x="172" y="268"/>
                  </a:cubicBezTo>
                  <a:close/>
                  <a:moveTo>
                    <a:pt x="182" y="274"/>
                  </a:moveTo>
                  <a:cubicBezTo>
                    <a:pt x="182" y="279"/>
                    <a:pt x="182" y="284"/>
                    <a:pt x="182" y="289"/>
                  </a:cubicBezTo>
                  <a:cubicBezTo>
                    <a:pt x="179" y="289"/>
                    <a:pt x="176" y="289"/>
                    <a:pt x="172" y="289"/>
                  </a:cubicBezTo>
                  <a:cubicBezTo>
                    <a:pt x="172" y="284"/>
                    <a:pt x="172" y="279"/>
                    <a:pt x="172" y="274"/>
                  </a:cubicBezTo>
                  <a:cubicBezTo>
                    <a:pt x="176" y="274"/>
                    <a:pt x="179" y="274"/>
                    <a:pt x="182" y="274"/>
                  </a:cubicBezTo>
                  <a:close/>
                  <a:moveTo>
                    <a:pt x="193" y="224"/>
                  </a:moveTo>
                  <a:cubicBezTo>
                    <a:pt x="187" y="224"/>
                    <a:pt x="181" y="224"/>
                    <a:pt x="175" y="224"/>
                  </a:cubicBezTo>
                  <a:cubicBezTo>
                    <a:pt x="175" y="219"/>
                    <a:pt x="175" y="213"/>
                    <a:pt x="175" y="208"/>
                  </a:cubicBezTo>
                  <a:cubicBezTo>
                    <a:pt x="181" y="208"/>
                    <a:pt x="187" y="208"/>
                    <a:pt x="193" y="208"/>
                  </a:cubicBezTo>
                  <a:cubicBezTo>
                    <a:pt x="193" y="213"/>
                    <a:pt x="193" y="219"/>
                    <a:pt x="193" y="224"/>
                  </a:cubicBezTo>
                  <a:close/>
                  <a:moveTo>
                    <a:pt x="172" y="321"/>
                  </a:moveTo>
                  <a:cubicBezTo>
                    <a:pt x="176" y="321"/>
                    <a:pt x="179" y="321"/>
                    <a:pt x="182" y="321"/>
                  </a:cubicBezTo>
                  <a:cubicBezTo>
                    <a:pt x="182" y="328"/>
                    <a:pt x="182" y="336"/>
                    <a:pt x="182" y="343"/>
                  </a:cubicBezTo>
                  <a:cubicBezTo>
                    <a:pt x="179" y="343"/>
                    <a:pt x="176" y="343"/>
                    <a:pt x="172" y="343"/>
                  </a:cubicBezTo>
                  <a:cubicBezTo>
                    <a:pt x="172" y="336"/>
                    <a:pt x="172" y="328"/>
                    <a:pt x="172" y="321"/>
                  </a:cubicBezTo>
                  <a:close/>
                  <a:moveTo>
                    <a:pt x="172" y="315"/>
                  </a:moveTo>
                  <a:cubicBezTo>
                    <a:pt x="172" y="308"/>
                    <a:pt x="172" y="302"/>
                    <a:pt x="172" y="296"/>
                  </a:cubicBezTo>
                  <a:cubicBezTo>
                    <a:pt x="179" y="296"/>
                    <a:pt x="186" y="296"/>
                    <a:pt x="193" y="296"/>
                  </a:cubicBezTo>
                  <a:cubicBezTo>
                    <a:pt x="193" y="302"/>
                    <a:pt x="193" y="308"/>
                    <a:pt x="193" y="315"/>
                  </a:cubicBezTo>
                  <a:cubicBezTo>
                    <a:pt x="186" y="315"/>
                    <a:pt x="179" y="315"/>
                    <a:pt x="172" y="315"/>
                  </a:cubicBezTo>
                  <a:close/>
                  <a:moveTo>
                    <a:pt x="199" y="315"/>
                  </a:moveTo>
                  <a:cubicBezTo>
                    <a:pt x="199" y="308"/>
                    <a:pt x="199" y="302"/>
                    <a:pt x="199" y="296"/>
                  </a:cubicBezTo>
                  <a:cubicBezTo>
                    <a:pt x="204" y="296"/>
                    <a:pt x="209" y="296"/>
                    <a:pt x="214" y="296"/>
                  </a:cubicBezTo>
                  <a:cubicBezTo>
                    <a:pt x="214" y="302"/>
                    <a:pt x="214" y="308"/>
                    <a:pt x="214" y="315"/>
                  </a:cubicBezTo>
                  <a:cubicBezTo>
                    <a:pt x="209" y="315"/>
                    <a:pt x="204" y="315"/>
                    <a:pt x="199" y="315"/>
                  </a:cubicBezTo>
                  <a:close/>
                  <a:moveTo>
                    <a:pt x="188" y="289"/>
                  </a:moveTo>
                  <a:cubicBezTo>
                    <a:pt x="188" y="284"/>
                    <a:pt x="188" y="279"/>
                    <a:pt x="188" y="274"/>
                  </a:cubicBezTo>
                  <a:cubicBezTo>
                    <a:pt x="197" y="274"/>
                    <a:pt x="205" y="274"/>
                    <a:pt x="214" y="274"/>
                  </a:cubicBezTo>
                  <a:cubicBezTo>
                    <a:pt x="214" y="279"/>
                    <a:pt x="214" y="284"/>
                    <a:pt x="214" y="289"/>
                  </a:cubicBezTo>
                  <a:cubicBezTo>
                    <a:pt x="205" y="289"/>
                    <a:pt x="197" y="289"/>
                    <a:pt x="188" y="289"/>
                  </a:cubicBezTo>
                  <a:close/>
                  <a:moveTo>
                    <a:pt x="203" y="268"/>
                  </a:moveTo>
                  <a:cubicBezTo>
                    <a:pt x="203" y="264"/>
                    <a:pt x="203" y="261"/>
                    <a:pt x="203" y="257"/>
                  </a:cubicBezTo>
                  <a:cubicBezTo>
                    <a:pt x="208" y="257"/>
                    <a:pt x="214" y="257"/>
                    <a:pt x="220" y="257"/>
                  </a:cubicBezTo>
                  <a:cubicBezTo>
                    <a:pt x="218" y="260"/>
                    <a:pt x="216" y="264"/>
                    <a:pt x="215" y="268"/>
                  </a:cubicBezTo>
                  <a:cubicBezTo>
                    <a:pt x="211" y="268"/>
                    <a:pt x="207" y="268"/>
                    <a:pt x="203" y="268"/>
                  </a:cubicBezTo>
                  <a:close/>
                  <a:moveTo>
                    <a:pt x="222" y="265"/>
                  </a:moveTo>
                  <a:cubicBezTo>
                    <a:pt x="227" y="266"/>
                    <a:pt x="231" y="268"/>
                    <a:pt x="236" y="269"/>
                  </a:cubicBezTo>
                  <a:cubicBezTo>
                    <a:pt x="235" y="272"/>
                    <a:pt x="234" y="275"/>
                    <a:pt x="233" y="278"/>
                  </a:cubicBezTo>
                  <a:cubicBezTo>
                    <a:pt x="229" y="278"/>
                    <a:pt x="224" y="278"/>
                    <a:pt x="220" y="278"/>
                  </a:cubicBezTo>
                  <a:cubicBezTo>
                    <a:pt x="219" y="272"/>
                    <a:pt x="221" y="269"/>
                    <a:pt x="222" y="265"/>
                  </a:cubicBezTo>
                  <a:close/>
                  <a:moveTo>
                    <a:pt x="220" y="333"/>
                  </a:moveTo>
                  <a:cubicBezTo>
                    <a:pt x="224" y="333"/>
                    <a:pt x="228" y="333"/>
                    <a:pt x="232" y="333"/>
                  </a:cubicBezTo>
                  <a:cubicBezTo>
                    <a:pt x="232" y="336"/>
                    <a:pt x="232" y="340"/>
                    <a:pt x="232" y="343"/>
                  </a:cubicBezTo>
                  <a:cubicBezTo>
                    <a:pt x="228" y="343"/>
                    <a:pt x="224" y="343"/>
                    <a:pt x="220" y="343"/>
                  </a:cubicBezTo>
                  <a:cubicBezTo>
                    <a:pt x="220" y="340"/>
                    <a:pt x="220" y="336"/>
                    <a:pt x="220" y="333"/>
                  </a:cubicBezTo>
                  <a:close/>
                  <a:moveTo>
                    <a:pt x="236" y="349"/>
                  </a:moveTo>
                  <a:cubicBezTo>
                    <a:pt x="256" y="349"/>
                    <a:pt x="275" y="349"/>
                    <a:pt x="295" y="349"/>
                  </a:cubicBezTo>
                  <a:cubicBezTo>
                    <a:pt x="301" y="349"/>
                    <a:pt x="309" y="348"/>
                    <a:pt x="314" y="349"/>
                  </a:cubicBezTo>
                  <a:cubicBezTo>
                    <a:pt x="317" y="350"/>
                    <a:pt x="322" y="355"/>
                    <a:pt x="325" y="358"/>
                  </a:cubicBezTo>
                  <a:cubicBezTo>
                    <a:pt x="334" y="368"/>
                    <a:pt x="344" y="378"/>
                    <a:pt x="353" y="387"/>
                  </a:cubicBezTo>
                  <a:cubicBezTo>
                    <a:pt x="301" y="387"/>
                    <a:pt x="250" y="387"/>
                    <a:pt x="198" y="387"/>
                  </a:cubicBezTo>
                  <a:cubicBezTo>
                    <a:pt x="198" y="386"/>
                    <a:pt x="201" y="384"/>
                    <a:pt x="202" y="383"/>
                  </a:cubicBezTo>
                  <a:cubicBezTo>
                    <a:pt x="213" y="372"/>
                    <a:pt x="225" y="360"/>
                    <a:pt x="236" y="349"/>
                  </a:cubicBezTo>
                  <a:close/>
                  <a:moveTo>
                    <a:pt x="323" y="343"/>
                  </a:moveTo>
                  <a:cubicBezTo>
                    <a:pt x="323" y="340"/>
                    <a:pt x="323" y="336"/>
                    <a:pt x="323" y="333"/>
                  </a:cubicBezTo>
                  <a:cubicBezTo>
                    <a:pt x="327" y="333"/>
                    <a:pt x="331" y="333"/>
                    <a:pt x="335" y="333"/>
                  </a:cubicBezTo>
                  <a:cubicBezTo>
                    <a:pt x="335" y="336"/>
                    <a:pt x="335" y="340"/>
                    <a:pt x="335" y="343"/>
                  </a:cubicBezTo>
                  <a:cubicBezTo>
                    <a:pt x="331" y="343"/>
                    <a:pt x="327" y="343"/>
                    <a:pt x="323" y="343"/>
                  </a:cubicBezTo>
                  <a:close/>
                  <a:moveTo>
                    <a:pt x="323" y="327"/>
                  </a:moveTo>
                  <a:cubicBezTo>
                    <a:pt x="323" y="323"/>
                    <a:pt x="323" y="320"/>
                    <a:pt x="323" y="316"/>
                  </a:cubicBezTo>
                  <a:cubicBezTo>
                    <a:pt x="327" y="316"/>
                    <a:pt x="331" y="316"/>
                    <a:pt x="335" y="316"/>
                  </a:cubicBezTo>
                  <a:cubicBezTo>
                    <a:pt x="335" y="320"/>
                    <a:pt x="335" y="323"/>
                    <a:pt x="335" y="327"/>
                  </a:cubicBezTo>
                  <a:cubicBezTo>
                    <a:pt x="331" y="327"/>
                    <a:pt x="327" y="327"/>
                    <a:pt x="323" y="327"/>
                  </a:cubicBezTo>
                  <a:close/>
                  <a:moveTo>
                    <a:pt x="323" y="310"/>
                  </a:moveTo>
                  <a:cubicBezTo>
                    <a:pt x="323" y="307"/>
                    <a:pt x="323" y="304"/>
                    <a:pt x="323" y="300"/>
                  </a:cubicBezTo>
                  <a:cubicBezTo>
                    <a:pt x="327" y="300"/>
                    <a:pt x="331" y="300"/>
                    <a:pt x="335" y="300"/>
                  </a:cubicBezTo>
                  <a:cubicBezTo>
                    <a:pt x="335" y="304"/>
                    <a:pt x="335" y="307"/>
                    <a:pt x="335" y="310"/>
                  </a:cubicBezTo>
                  <a:cubicBezTo>
                    <a:pt x="331" y="310"/>
                    <a:pt x="327" y="310"/>
                    <a:pt x="323" y="310"/>
                  </a:cubicBezTo>
                  <a:close/>
                  <a:moveTo>
                    <a:pt x="323" y="294"/>
                  </a:moveTo>
                  <a:cubicBezTo>
                    <a:pt x="323" y="290"/>
                    <a:pt x="323" y="287"/>
                    <a:pt x="323" y="284"/>
                  </a:cubicBezTo>
                  <a:cubicBezTo>
                    <a:pt x="327" y="284"/>
                    <a:pt x="331" y="284"/>
                    <a:pt x="335" y="284"/>
                  </a:cubicBezTo>
                  <a:cubicBezTo>
                    <a:pt x="335" y="287"/>
                    <a:pt x="335" y="290"/>
                    <a:pt x="335" y="294"/>
                  </a:cubicBezTo>
                  <a:cubicBezTo>
                    <a:pt x="331" y="294"/>
                    <a:pt x="327" y="294"/>
                    <a:pt x="323" y="294"/>
                  </a:cubicBezTo>
                  <a:close/>
                  <a:moveTo>
                    <a:pt x="321" y="278"/>
                  </a:moveTo>
                  <a:cubicBezTo>
                    <a:pt x="321" y="275"/>
                    <a:pt x="320" y="272"/>
                    <a:pt x="318" y="269"/>
                  </a:cubicBezTo>
                  <a:cubicBezTo>
                    <a:pt x="322" y="267"/>
                    <a:pt x="328" y="267"/>
                    <a:pt x="332" y="265"/>
                  </a:cubicBezTo>
                  <a:cubicBezTo>
                    <a:pt x="334" y="268"/>
                    <a:pt x="335" y="272"/>
                    <a:pt x="335" y="278"/>
                  </a:cubicBezTo>
                  <a:cubicBezTo>
                    <a:pt x="330" y="278"/>
                    <a:pt x="326" y="278"/>
                    <a:pt x="321" y="278"/>
                  </a:cubicBezTo>
                  <a:close/>
                  <a:moveTo>
                    <a:pt x="334" y="257"/>
                  </a:moveTo>
                  <a:cubicBezTo>
                    <a:pt x="340" y="256"/>
                    <a:pt x="346" y="257"/>
                    <a:pt x="352" y="257"/>
                  </a:cubicBezTo>
                  <a:cubicBezTo>
                    <a:pt x="352" y="261"/>
                    <a:pt x="352" y="264"/>
                    <a:pt x="352" y="268"/>
                  </a:cubicBezTo>
                  <a:cubicBezTo>
                    <a:pt x="348" y="268"/>
                    <a:pt x="344" y="268"/>
                    <a:pt x="340" y="268"/>
                  </a:cubicBezTo>
                  <a:cubicBezTo>
                    <a:pt x="338" y="264"/>
                    <a:pt x="337" y="260"/>
                    <a:pt x="334" y="257"/>
                  </a:cubicBezTo>
                  <a:close/>
                  <a:moveTo>
                    <a:pt x="341" y="289"/>
                  </a:moveTo>
                  <a:cubicBezTo>
                    <a:pt x="341" y="284"/>
                    <a:pt x="341" y="279"/>
                    <a:pt x="341" y="274"/>
                  </a:cubicBezTo>
                  <a:cubicBezTo>
                    <a:pt x="350" y="274"/>
                    <a:pt x="358" y="274"/>
                    <a:pt x="367" y="274"/>
                  </a:cubicBezTo>
                  <a:cubicBezTo>
                    <a:pt x="367" y="279"/>
                    <a:pt x="367" y="284"/>
                    <a:pt x="367" y="289"/>
                  </a:cubicBezTo>
                  <a:cubicBezTo>
                    <a:pt x="358" y="289"/>
                    <a:pt x="350" y="289"/>
                    <a:pt x="341" y="289"/>
                  </a:cubicBezTo>
                  <a:close/>
                  <a:moveTo>
                    <a:pt x="356" y="296"/>
                  </a:moveTo>
                  <a:cubicBezTo>
                    <a:pt x="356" y="302"/>
                    <a:pt x="356" y="308"/>
                    <a:pt x="356" y="315"/>
                  </a:cubicBezTo>
                  <a:cubicBezTo>
                    <a:pt x="351" y="315"/>
                    <a:pt x="346" y="315"/>
                    <a:pt x="341" y="315"/>
                  </a:cubicBezTo>
                  <a:cubicBezTo>
                    <a:pt x="341" y="308"/>
                    <a:pt x="341" y="302"/>
                    <a:pt x="341" y="296"/>
                  </a:cubicBezTo>
                  <a:cubicBezTo>
                    <a:pt x="346" y="296"/>
                    <a:pt x="351" y="296"/>
                    <a:pt x="356" y="296"/>
                  </a:cubicBezTo>
                  <a:close/>
                  <a:moveTo>
                    <a:pt x="373" y="289"/>
                  </a:moveTo>
                  <a:cubicBezTo>
                    <a:pt x="373" y="284"/>
                    <a:pt x="373" y="279"/>
                    <a:pt x="373" y="274"/>
                  </a:cubicBezTo>
                  <a:cubicBezTo>
                    <a:pt x="376" y="274"/>
                    <a:pt x="380" y="274"/>
                    <a:pt x="383" y="274"/>
                  </a:cubicBezTo>
                  <a:cubicBezTo>
                    <a:pt x="383" y="279"/>
                    <a:pt x="383" y="284"/>
                    <a:pt x="383" y="289"/>
                  </a:cubicBezTo>
                  <a:cubicBezTo>
                    <a:pt x="380" y="289"/>
                    <a:pt x="376" y="289"/>
                    <a:pt x="373" y="289"/>
                  </a:cubicBezTo>
                  <a:close/>
                  <a:moveTo>
                    <a:pt x="358" y="268"/>
                  </a:moveTo>
                  <a:cubicBezTo>
                    <a:pt x="358" y="264"/>
                    <a:pt x="358" y="261"/>
                    <a:pt x="358" y="257"/>
                  </a:cubicBezTo>
                  <a:cubicBezTo>
                    <a:pt x="366" y="257"/>
                    <a:pt x="375" y="257"/>
                    <a:pt x="383" y="257"/>
                  </a:cubicBezTo>
                  <a:cubicBezTo>
                    <a:pt x="383" y="261"/>
                    <a:pt x="383" y="264"/>
                    <a:pt x="383" y="268"/>
                  </a:cubicBezTo>
                  <a:cubicBezTo>
                    <a:pt x="375" y="268"/>
                    <a:pt x="366" y="268"/>
                    <a:pt x="358" y="268"/>
                  </a:cubicBezTo>
                  <a:close/>
                  <a:moveTo>
                    <a:pt x="372" y="251"/>
                  </a:moveTo>
                  <a:cubicBezTo>
                    <a:pt x="373" y="244"/>
                    <a:pt x="372" y="236"/>
                    <a:pt x="373" y="230"/>
                  </a:cubicBezTo>
                  <a:cubicBezTo>
                    <a:pt x="382" y="230"/>
                    <a:pt x="392" y="230"/>
                    <a:pt x="402" y="230"/>
                  </a:cubicBezTo>
                  <a:cubicBezTo>
                    <a:pt x="402" y="237"/>
                    <a:pt x="402" y="244"/>
                    <a:pt x="402" y="251"/>
                  </a:cubicBezTo>
                  <a:cubicBezTo>
                    <a:pt x="392" y="251"/>
                    <a:pt x="382" y="251"/>
                    <a:pt x="372" y="251"/>
                  </a:cubicBezTo>
                  <a:close/>
                  <a:moveTo>
                    <a:pt x="426" y="230"/>
                  </a:moveTo>
                  <a:cubicBezTo>
                    <a:pt x="426" y="237"/>
                    <a:pt x="426" y="244"/>
                    <a:pt x="426" y="251"/>
                  </a:cubicBezTo>
                  <a:cubicBezTo>
                    <a:pt x="420" y="251"/>
                    <a:pt x="414" y="251"/>
                    <a:pt x="407" y="251"/>
                  </a:cubicBezTo>
                  <a:cubicBezTo>
                    <a:pt x="407" y="244"/>
                    <a:pt x="407" y="237"/>
                    <a:pt x="407" y="230"/>
                  </a:cubicBezTo>
                  <a:cubicBezTo>
                    <a:pt x="414" y="230"/>
                    <a:pt x="420" y="230"/>
                    <a:pt x="426" y="230"/>
                  </a:cubicBezTo>
                  <a:close/>
                  <a:moveTo>
                    <a:pt x="413" y="224"/>
                  </a:moveTo>
                  <a:cubicBezTo>
                    <a:pt x="413" y="219"/>
                    <a:pt x="413" y="213"/>
                    <a:pt x="413" y="208"/>
                  </a:cubicBezTo>
                  <a:cubicBezTo>
                    <a:pt x="418" y="208"/>
                    <a:pt x="422" y="208"/>
                    <a:pt x="426" y="208"/>
                  </a:cubicBezTo>
                  <a:cubicBezTo>
                    <a:pt x="426" y="213"/>
                    <a:pt x="426" y="219"/>
                    <a:pt x="426" y="224"/>
                  </a:cubicBezTo>
                  <a:cubicBezTo>
                    <a:pt x="422" y="224"/>
                    <a:pt x="418" y="224"/>
                    <a:pt x="413" y="224"/>
                  </a:cubicBezTo>
                  <a:close/>
                  <a:moveTo>
                    <a:pt x="407" y="224"/>
                  </a:moveTo>
                  <a:cubicBezTo>
                    <a:pt x="400" y="224"/>
                    <a:pt x="393" y="224"/>
                    <a:pt x="386" y="224"/>
                  </a:cubicBezTo>
                  <a:cubicBezTo>
                    <a:pt x="386" y="219"/>
                    <a:pt x="386" y="213"/>
                    <a:pt x="386" y="208"/>
                  </a:cubicBezTo>
                  <a:cubicBezTo>
                    <a:pt x="393" y="208"/>
                    <a:pt x="400" y="208"/>
                    <a:pt x="407" y="208"/>
                  </a:cubicBezTo>
                  <a:cubicBezTo>
                    <a:pt x="407" y="213"/>
                    <a:pt x="407" y="219"/>
                    <a:pt x="407" y="224"/>
                  </a:cubicBezTo>
                  <a:close/>
                  <a:moveTo>
                    <a:pt x="389" y="257"/>
                  </a:moveTo>
                  <a:cubicBezTo>
                    <a:pt x="403" y="257"/>
                    <a:pt x="417" y="257"/>
                    <a:pt x="432" y="257"/>
                  </a:cubicBezTo>
                  <a:cubicBezTo>
                    <a:pt x="433" y="251"/>
                    <a:pt x="432" y="243"/>
                    <a:pt x="432" y="236"/>
                  </a:cubicBezTo>
                  <a:cubicBezTo>
                    <a:pt x="432" y="236"/>
                    <a:pt x="432" y="236"/>
                    <a:pt x="432" y="235"/>
                  </a:cubicBezTo>
                  <a:cubicBezTo>
                    <a:pt x="451" y="235"/>
                    <a:pt x="470" y="235"/>
                    <a:pt x="489" y="235"/>
                  </a:cubicBezTo>
                  <a:cubicBezTo>
                    <a:pt x="489" y="258"/>
                    <a:pt x="488" y="279"/>
                    <a:pt x="487" y="299"/>
                  </a:cubicBezTo>
                  <a:cubicBezTo>
                    <a:pt x="454" y="299"/>
                    <a:pt x="421" y="299"/>
                    <a:pt x="389" y="299"/>
                  </a:cubicBezTo>
                  <a:cubicBezTo>
                    <a:pt x="389" y="285"/>
                    <a:pt x="389" y="271"/>
                    <a:pt x="389" y="257"/>
                  </a:cubicBezTo>
                  <a:close/>
                  <a:moveTo>
                    <a:pt x="216" y="157"/>
                  </a:moveTo>
                  <a:cubicBezTo>
                    <a:pt x="224" y="157"/>
                    <a:pt x="232" y="157"/>
                    <a:pt x="240" y="157"/>
                  </a:cubicBezTo>
                  <a:cubicBezTo>
                    <a:pt x="240" y="165"/>
                    <a:pt x="240" y="172"/>
                    <a:pt x="240" y="179"/>
                  </a:cubicBezTo>
                  <a:cubicBezTo>
                    <a:pt x="232" y="179"/>
                    <a:pt x="223" y="179"/>
                    <a:pt x="215" y="179"/>
                  </a:cubicBezTo>
                  <a:cubicBezTo>
                    <a:pt x="215" y="172"/>
                    <a:pt x="215" y="164"/>
                    <a:pt x="216" y="157"/>
                  </a:cubicBezTo>
                  <a:close/>
                  <a:moveTo>
                    <a:pt x="218" y="185"/>
                  </a:moveTo>
                  <a:cubicBezTo>
                    <a:pt x="218" y="191"/>
                    <a:pt x="218" y="196"/>
                    <a:pt x="218" y="202"/>
                  </a:cubicBezTo>
                  <a:cubicBezTo>
                    <a:pt x="188" y="202"/>
                    <a:pt x="159" y="202"/>
                    <a:pt x="130" y="202"/>
                  </a:cubicBezTo>
                  <a:cubicBezTo>
                    <a:pt x="130" y="192"/>
                    <a:pt x="130" y="180"/>
                    <a:pt x="130" y="171"/>
                  </a:cubicBezTo>
                  <a:cubicBezTo>
                    <a:pt x="134" y="171"/>
                    <a:pt x="138" y="171"/>
                    <a:pt x="142" y="171"/>
                  </a:cubicBezTo>
                  <a:cubicBezTo>
                    <a:pt x="142" y="177"/>
                    <a:pt x="142" y="184"/>
                    <a:pt x="142" y="191"/>
                  </a:cubicBezTo>
                  <a:cubicBezTo>
                    <a:pt x="148" y="192"/>
                    <a:pt x="157" y="191"/>
                    <a:pt x="164" y="191"/>
                  </a:cubicBezTo>
                  <a:cubicBezTo>
                    <a:pt x="165" y="185"/>
                    <a:pt x="164" y="177"/>
                    <a:pt x="164" y="171"/>
                  </a:cubicBezTo>
                  <a:cubicBezTo>
                    <a:pt x="168" y="171"/>
                    <a:pt x="172" y="171"/>
                    <a:pt x="175" y="171"/>
                  </a:cubicBezTo>
                  <a:cubicBezTo>
                    <a:pt x="175" y="178"/>
                    <a:pt x="175" y="184"/>
                    <a:pt x="175" y="191"/>
                  </a:cubicBezTo>
                  <a:cubicBezTo>
                    <a:pt x="183" y="191"/>
                    <a:pt x="191" y="191"/>
                    <a:pt x="198" y="191"/>
                  </a:cubicBezTo>
                  <a:cubicBezTo>
                    <a:pt x="198" y="184"/>
                    <a:pt x="198" y="178"/>
                    <a:pt x="198" y="171"/>
                  </a:cubicBezTo>
                  <a:cubicBezTo>
                    <a:pt x="202" y="171"/>
                    <a:pt x="206" y="171"/>
                    <a:pt x="209" y="171"/>
                  </a:cubicBezTo>
                  <a:cubicBezTo>
                    <a:pt x="209" y="175"/>
                    <a:pt x="209" y="180"/>
                    <a:pt x="209" y="185"/>
                  </a:cubicBezTo>
                  <a:cubicBezTo>
                    <a:pt x="212" y="185"/>
                    <a:pt x="215" y="185"/>
                    <a:pt x="218" y="185"/>
                  </a:cubicBezTo>
                  <a:close/>
                  <a:moveTo>
                    <a:pt x="209" y="165"/>
                  </a:moveTo>
                  <a:cubicBezTo>
                    <a:pt x="204" y="165"/>
                    <a:pt x="198" y="165"/>
                    <a:pt x="193" y="165"/>
                  </a:cubicBezTo>
                  <a:cubicBezTo>
                    <a:pt x="192" y="171"/>
                    <a:pt x="193" y="179"/>
                    <a:pt x="193" y="186"/>
                  </a:cubicBezTo>
                  <a:cubicBezTo>
                    <a:pt x="189" y="186"/>
                    <a:pt x="185" y="186"/>
                    <a:pt x="182" y="186"/>
                  </a:cubicBezTo>
                  <a:cubicBezTo>
                    <a:pt x="182" y="179"/>
                    <a:pt x="182" y="172"/>
                    <a:pt x="182" y="165"/>
                  </a:cubicBezTo>
                  <a:cubicBezTo>
                    <a:pt x="175" y="164"/>
                    <a:pt x="166" y="165"/>
                    <a:pt x="159" y="165"/>
                  </a:cubicBezTo>
                  <a:cubicBezTo>
                    <a:pt x="159" y="172"/>
                    <a:pt x="159" y="179"/>
                    <a:pt x="159" y="186"/>
                  </a:cubicBezTo>
                  <a:cubicBezTo>
                    <a:pt x="155" y="186"/>
                    <a:pt x="151" y="186"/>
                    <a:pt x="148" y="186"/>
                  </a:cubicBezTo>
                  <a:cubicBezTo>
                    <a:pt x="148" y="179"/>
                    <a:pt x="148" y="172"/>
                    <a:pt x="148" y="165"/>
                  </a:cubicBezTo>
                  <a:cubicBezTo>
                    <a:pt x="140" y="164"/>
                    <a:pt x="132" y="165"/>
                    <a:pt x="124" y="165"/>
                  </a:cubicBezTo>
                  <a:cubicBezTo>
                    <a:pt x="123" y="185"/>
                    <a:pt x="124" y="206"/>
                    <a:pt x="124" y="227"/>
                  </a:cubicBezTo>
                  <a:cubicBezTo>
                    <a:pt x="105" y="227"/>
                    <a:pt x="86" y="227"/>
                    <a:pt x="66" y="227"/>
                  </a:cubicBezTo>
                  <a:cubicBezTo>
                    <a:pt x="66" y="197"/>
                    <a:pt x="69" y="165"/>
                    <a:pt x="61" y="143"/>
                  </a:cubicBezTo>
                  <a:cubicBezTo>
                    <a:pt x="110" y="143"/>
                    <a:pt x="160" y="143"/>
                    <a:pt x="209" y="143"/>
                  </a:cubicBezTo>
                  <a:cubicBezTo>
                    <a:pt x="209" y="150"/>
                    <a:pt x="209" y="157"/>
                    <a:pt x="209" y="165"/>
                  </a:cubicBezTo>
                  <a:close/>
                  <a:moveTo>
                    <a:pt x="166" y="308"/>
                  </a:moveTo>
                  <a:cubicBezTo>
                    <a:pt x="166" y="321"/>
                    <a:pt x="166" y="335"/>
                    <a:pt x="166" y="349"/>
                  </a:cubicBezTo>
                  <a:cubicBezTo>
                    <a:pt x="184" y="349"/>
                    <a:pt x="204" y="349"/>
                    <a:pt x="222" y="349"/>
                  </a:cubicBezTo>
                  <a:cubicBezTo>
                    <a:pt x="223" y="350"/>
                    <a:pt x="222" y="351"/>
                    <a:pt x="221" y="351"/>
                  </a:cubicBezTo>
                  <a:cubicBezTo>
                    <a:pt x="212" y="360"/>
                    <a:pt x="204" y="369"/>
                    <a:pt x="194" y="378"/>
                  </a:cubicBezTo>
                  <a:cubicBezTo>
                    <a:pt x="191" y="381"/>
                    <a:pt x="187" y="387"/>
                    <a:pt x="184" y="387"/>
                  </a:cubicBezTo>
                  <a:cubicBezTo>
                    <a:pt x="179" y="389"/>
                    <a:pt x="166" y="387"/>
                    <a:pt x="160" y="387"/>
                  </a:cubicBezTo>
                  <a:cubicBezTo>
                    <a:pt x="136" y="387"/>
                    <a:pt x="112" y="387"/>
                    <a:pt x="88" y="387"/>
                  </a:cubicBezTo>
                  <a:cubicBezTo>
                    <a:pt x="78" y="365"/>
                    <a:pt x="72" y="337"/>
                    <a:pt x="70" y="308"/>
                  </a:cubicBezTo>
                  <a:cubicBezTo>
                    <a:pt x="102" y="308"/>
                    <a:pt x="134" y="308"/>
                    <a:pt x="166" y="308"/>
                  </a:cubicBezTo>
                  <a:close/>
                  <a:moveTo>
                    <a:pt x="278" y="496"/>
                  </a:moveTo>
                  <a:cubicBezTo>
                    <a:pt x="270" y="490"/>
                    <a:pt x="262" y="483"/>
                    <a:pt x="253" y="477"/>
                  </a:cubicBezTo>
                  <a:cubicBezTo>
                    <a:pt x="261" y="473"/>
                    <a:pt x="269" y="469"/>
                    <a:pt x="277" y="464"/>
                  </a:cubicBezTo>
                  <a:cubicBezTo>
                    <a:pt x="285" y="469"/>
                    <a:pt x="293" y="473"/>
                    <a:pt x="302" y="477"/>
                  </a:cubicBezTo>
                  <a:cubicBezTo>
                    <a:pt x="293" y="483"/>
                    <a:pt x="286" y="490"/>
                    <a:pt x="278" y="496"/>
                  </a:cubicBezTo>
                  <a:close/>
                  <a:moveTo>
                    <a:pt x="291" y="462"/>
                  </a:moveTo>
                  <a:cubicBezTo>
                    <a:pt x="286" y="460"/>
                    <a:pt x="282" y="457"/>
                    <a:pt x="277" y="455"/>
                  </a:cubicBezTo>
                  <a:cubicBezTo>
                    <a:pt x="272" y="457"/>
                    <a:pt x="268" y="460"/>
                    <a:pt x="263" y="462"/>
                  </a:cubicBezTo>
                  <a:cubicBezTo>
                    <a:pt x="263" y="460"/>
                    <a:pt x="264" y="457"/>
                    <a:pt x="264" y="455"/>
                  </a:cubicBezTo>
                  <a:cubicBezTo>
                    <a:pt x="264" y="452"/>
                    <a:pt x="266" y="449"/>
                    <a:pt x="265" y="447"/>
                  </a:cubicBezTo>
                  <a:cubicBezTo>
                    <a:pt x="265" y="445"/>
                    <a:pt x="261" y="442"/>
                    <a:pt x="260" y="441"/>
                  </a:cubicBezTo>
                  <a:cubicBezTo>
                    <a:pt x="258" y="439"/>
                    <a:pt x="255" y="437"/>
                    <a:pt x="254" y="435"/>
                  </a:cubicBezTo>
                  <a:cubicBezTo>
                    <a:pt x="259" y="434"/>
                    <a:pt x="264" y="434"/>
                    <a:pt x="270" y="433"/>
                  </a:cubicBezTo>
                  <a:cubicBezTo>
                    <a:pt x="272" y="428"/>
                    <a:pt x="274" y="423"/>
                    <a:pt x="277" y="418"/>
                  </a:cubicBezTo>
                  <a:cubicBezTo>
                    <a:pt x="279" y="423"/>
                    <a:pt x="282" y="428"/>
                    <a:pt x="284" y="433"/>
                  </a:cubicBezTo>
                  <a:cubicBezTo>
                    <a:pt x="289" y="433"/>
                    <a:pt x="294" y="434"/>
                    <a:pt x="299" y="435"/>
                  </a:cubicBezTo>
                  <a:cubicBezTo>
                    <a:pt x="299" y="437"/>
                    <a:pt x="296" y="439"/>
                    <a:pt x="294" y="441"/>
                  </a:cubicBezTo>
                  <a:cubicBezTo>
                    <a:pt x="292" y="443"/>
                    <a:pt x="290" y="445"/>
                    <a:pt x="288" y="446"/>
                  </a:cubicBezTo>
                  <a:cubicBezTo>
                    <a:pt x="289" y="452"/>
                    <a:pt x="290" y="457"/>
                    <a:pt x="291" y="462"/>
                  </a:cubicBezTo>
                  <a:close/>
                  <a:moveTo>
                    <a:pt x="460" y="401"/>
                  </a:moveTo>
                  <a:cubicBezTo>
                    <a:pt x="454" y="412"/>
                    <a:pt x="445" y="421"/>
                    <a:pt x="434" y="428"/>
                  </a:cubicBezTo>
                  <a:cubicBezTo>
                    <a:pt x="422" y="435"/>
                    <a:pt x="405" y="439"/>
                    <a:pt x="389" y="443"/>
                  </a:cubicBezTo>
                  <a:cubicBezTo>
                    <a:pt x="358" y="452"/>
                    <a:pt x="326" y="462"/>
                    <a:pt x="302" y="477"/>
                  </a:cubicBezTo>
                  <a:cubicBezTo>
                    <a:pt x="301" y="470"/>
                    <a:pt x="300" y="464"/>
                    <a:pt x="298" y="457"/>
                  </a:cubicBezTo>
                  <a:cubicBezTo>
                    <a:pt x="298" y="455"/>
                    <a:pt x="297" y="452"/>
                    <a:pt x="297" y="450"/>
                  </a:cubicBezTo>
                  <a:cubicBezTo>
                    <a:pt x="298" y="447"/>
                    <a:pt x="306" y="442"/>
                    <a:pt x="308" y="440"/>
                  </a:cubicBezTo>
                  <a:cubicBezTo>
                    <a:pt x="312" y="436"/>
                    <a:pt x="315" y="433"/>
                    <a:pt x="318" y="430"/>
                  </a:cubicBezTo>
                  <a:cubicBezTo>
                    <a:pt x="309" y="428"/>
                    <a:pt x="300" y="427"/>
                    <a:pt x="290" y="426"/>
                  </a:cubicBezTo>
                  <a:cubicBezTo>
                    <a:pt x="285" y="417"/>
                    <a:pt x="281" y="409"/>
                    <a:pt x="277" y="400"/>
                  </a:cubicBezTo>
                  <a:cubicBezTo>
                    <a:pt x="272" y="408"/>
                    <a:pt x="269" y="417"/>
                    <a:pt x="264" y="426"/>
                  </a:cubicBezTo>
                  <a:cubicBezTo>
                    <a:pt x="255" y="427"/>
                    <a:pt x="246" y="428"/>
                    <a:pt x="237" y="429"/>
                  </a:cubicBezTo>
                  <a:cubicBezTo>
                    <a:pt x="236" y="431"/>
                    <a:pt x="239" y="433"/>
                    <a:pt x="241" y="434"/>
                  </a:cubicBezTo>
                  <a:cubicBezTo>
                    <a:pt x="245" y="438"/>
                    <a:pt x="247" y="441"/>
                    <a:pt x="252" y="445"/>
                  </a:cubicBezTo>
                  <a:cubicBezTo>
                    <a:pt x="253" y="446"/>
                    <a:pt x="256" y="449"/>
                    <a:pt x="256" y="451"/>
                  </a:cubicBezTo>
                  <a:cubicBezTo>
                    <a:pt x="257" y="453"/>
                    <a:pt x="255" y="460"/>
                    <a:pt x="254" y="463"/>
                  </a:cubicBezTo>
                  <a:cubicBezTo>
                    <a:pt x="253" y="468"/>
                    <a:pt x="252" y="472"/>
                    <a:pt x="252" y="476"/>
                  </a:cubicBezTo>
                  <a:cubicBezTo>
                    <a:pt x="227" y="460"/>
                    <a:pt x="194" y="451"/>
                    <a:pt x="162" y="442"/>
                  </a:cubicBezTo>
                  <a:cubicBezTo>
                    <a:pt x="152" y="439"/>
                    <a:pt x="140" y="437"/>
                    <a:pt x="130" y="433"/>
                  </a:cubicBezTo>
                  <a:cubicBezTo>
                    <a:pt x="114" y="426"/>
                    <a:pt x="101" y="411"/>
                    <a:pt x="93" y="396"/>
                  </a:cubicBezTo>
                  <a:cubicBezTo>
                    <a:pt x="216" y="396"/>
                    <a:pt x="339" y="396"/>
                    <a:pt x="462" y="396"/>
                  </a:cubicBezTo>
                  <a:cubicBezTo>
                    <a:pt x="463" y="398"/>
                    <a:pt x="461" y="399"/>
                    <a:pt x="460" y="401"/>
                  </a:cubicBezTo>
                  <a:close/>
                  <a:moveTo>
                    <a:pt x="467" y="387"/>
                  </a:moveTo>
                  <a:cubicBezTo>
                    <a:pt x="438" y="387"/>
                    <a:pt x="409" y="387"/>
                    <a:pt x="379" y="387"/>
                  </a:cubicBezTo>
                  <a:cubicBezTo>
                    <a:pt x="375" y="387"/>
                    <a:pt x="370" y="388"/>
                    <a:pt x="367" y="387"/>
                  </a:cubicBezTo>
                  <a:cubicBezTo>
                    <a:pt x="364" y="387"/>
                    <a:pt x="359" y="381"/>
                    <a:pt x="356" y="378"/>
                  </a:cubicBezTo>
                  <a:cubicBezTo>
                    <a:pt x="347" y="368"/>
                    <a:pt x="337" y="359"/>
                    <a:pt x="328" y="349"/>
                  </a:cubicBezTo>
                  <a:cubicBezTo>
                    <a:pt x="348" y="349"/>
                    <a:pt x="368" y="349"/>
                    <a:pt x="388" y="349"/>
                  </a:cubicBezTo>
                  <a:cubicBezTo>
                    <a:pt x="389" y="336"/>
                    <a:pt x="389" y="322"/>
                    <a:pt x="389" y="309"/>
                  </a:cubicBezTo>
                  <a:cubicBezTo>
                    <a:pt x="389" y="309"/>
                    <a:pt x="389" y="308"/>
                    <a:pt x="389" y="308"/>
                  </a:cubicBezTo>
                  <a:cubicBezTo>
                    <a:pt x="421" y="308"/>
                    <a:pt x="454" y="308"/>
                    <a:pt x="486" y="308"/>
                  </a:cubicBezTo>
                  <a:cubicBezTo>
                    <a:pt x="483" y="338"/>
                    <a:pt x="478" y="365"/>
                    <a:pt x="467" y="387"/>
                  </a:cubicBezTo>
                  <a:close/>
                  <a:moveTo>
                    <a:pt x="499" y="134"/>
                  </a:moveTo>
                  <a:cubicBezTo>
                    <a:pt x="448" y="134"/>
                    <a:pt x="397" y="134"/>
                    <a:pt x="345" y="134"/>
                  </a:cubicBezTo>
                  <a:cubicBezTo>
                    <a:pt x="345" y="128"/>
                    <a:pt x="345" y="123"/>
                    <a:pt x="345" y="118"/>
                  </a:cubicBezTo>
                  <a:cubicBezTo>
                    <a:pt x="338" y="117"/>
                    <a:pt x="329" y="117"/>
                    <a:pt x="321" y="117"/>
                  </a:cubicBezTo>
                  <a:cubicBezTo>
                    <a:pt x="321" y="124"/>
                    <a:pt x="321" y="132"/>
                    <a:pt x="321" y="139"/>
                  </a:cubicBezTo>
                  <a:cubicBezTo>
                    <a:pt x="317" y="139"/>
                    <a:pt x="313" y="139"/>
                    <a:pt x="308" y="139"/>
                  </a:cubicBezTo>
                  <a:cubicBezTo>
                    <a:pt x="308" y="132"/>
                    <a:pt x="308" y="125"/>
                    <a:pt x="308" y="118"/>
                  </a:cubicBezTo>
                  <a:cubicBezTo>
                    <a:pt x="301" y="117"/>
                    <a:pt x="292" y="117"/>
                    <a:pt x="284" y="117"/>
                  </a:cubicBezTo>
                  <a:cubicBezTo>
                    <a:pt x="284" y="124"/>
                    <a:pt x="284" y="132"/>
                    <a:pt x="284" y="139"/>
                  </a:cubicBezTo>
                  <a:cubicBezTo>
                    <a:pt x="280" y="139"/>
                    <a:pt x="275" y="139"/>
                    <a:pt x="271" y="139"/>
                  </a:cubicBezTo>
                  <a:cubicBezTo>
                    <a:pt x="271" y="132"/>
                    <a:pt x="271" y="125"/>
                    <a:pt x="271" y="118"/>
                  </a:cubicBezTo>
                  <a:cubicBezTo>
                    <a:pt x="264" y="117"/>
                    <a:pt x="255" y="117"/>
                    <a:pt x="247" y="117"/>
                  </a:cubicBezTo>
                  <a:cubicBezTo>
                    <a:pt x="247" y="124"/>
                    <a:pt x="247" y="132"/>
                    <a:pt x="247" y="139"/>
                  </a:cubicBezTo>
                  <a:cubicBezTo>
                    <a:pt x="242" y="139"/>
                    <a:pt x="238" y="139"/>
                    <a:pt x="234" y="139"/>
                  </a:cubicBezTo>
                  <a:cubicBezTo>
                    <a:pt x="234" y="132"/>
                    <a:pt x="234" y="124"/>
                    <a:pt x="234" y="117"/>
                  </a:cubicBezTo>
                  <a:cubicBezTo>
                    <a:pt x="226" y="117"/>
                    <a:pt x="218" y="117"/>
                    <a:pt x="209" y="117"/>
                  </a:cubicBezTo>
                  <a:cubicBezTo>
                    <a:pt x="209" y="123"/>
                    <a:pt x="209" y="128"/>
                    <a:pt x="209" y="134"/>
                  </a:cubicBezTo>
                  <a:cubicBezTo>
                    <a:pt x="159" y="134"/>
                    <a:pt x="108" y="134"/>
                    <a:pt x="58" y="134"/>
                  </a:cubicBezTo>
                  <a:cubicBezTo>
                    <a:pt x="49" y="119"/>
                    <a:pt x="40" y="105"/>
                    <a:pt x="25" y="97"/>
                  </a:cubicBezTo>
                  <a:cubicBezTo>
                    <a:pt x="24" y="96"/>
                    <a:pt x="26" y="95"/>
                    <a:pt x="27" y="95"/>
                  </a:cubicBezTo>
                  <a:cubicBezTo>
                    <a:pt x="57" y="68"/>
                    <a:pt x="89" y="42"/>
                    <a:pt x="119" y="16"/>
                  </a:cubicBezTo>
                  <a:cubicBezTo>
                    <a:pt x="160" y="43"/>
                    <a:pt x="212" y="62"/>
                    <a:pt x="278" y="62"/>
                  </a:cubicBezTo>
                  <a:cubicBezTo>
                    <a:pt x="330" y="62"/>
                    <a:pt x="370" y="51"/>
                    <a:pt x="404" y="33"/>
                  </a:cubicBezTo>
                  <a:cubicBezTo>
                    <a:pt x="416" y="27"/>
                    <a:pt x="428" y="21"/>
                    <a:pt x="438" y="15"/>
                  </a:cubicBezTo>
                  <a:cubicBezTo>
                    <a:pt x="469" y="42"/>
                    <a:pt x="502" y="70"/>
                    <a:pt x="532" y="97"/>
                  </a:cubicBezTo>
                  <a:cubicBezTo>
                    <a:pt x="517" y="105"/>
                    <a:pt x="506" y="118"/>
                    <a:pt x="499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研究背景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研究方法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研究结果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问题讨论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论文总结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70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论文绪论</a:t>
            </a:r>
            <a:endParaRPr lang="zh-HK" altLang="en-US" sz="1200" spc="300" dirty="0">
              <a:solidFill>
                <a:schemeClr val="tx1">
                  <a:lumMod val="50000"/>
                  <a:lumOff val="5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4463555" y="5558497"/>
            <a:ext cx="2413822" cy="410628"/>
            <a:chOff x="6035314" y="4289529"/>
            <a:chExt cx="1350191" cy="229688"/>
          </a:xfrm>
        </p:grpSpPr>
        <p:grpSp>
          <p:nvGrpSpPr>
            <p:cNvPr id="80" name="组合 79"/>
            <p:cNvGrpSpPr/>
            <p:nvPr/>
          </p:nvGrpSpPr>
          <p:grpSpPr>
            <a:xfrm>
              <a:off x="6035314" y="4299870"/>
              <a:ext cx="219347" cy="219347"/>
              <a:chOff x="801291" y="3535885"/>
              <a:chExt cx="219347" cy="219347"/>
            </a:xfrm>
          </p:grpSpPr>
          <p:sp>
            <p:nvSpPr>
              <p:cNvPr id="82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rgbClr val="157E9F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84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85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</p:grpSp>
        </p:grpSp>
        <p:sp>
          <p:nvSpPr>
            <p:cNvPr id="81" name="Text Box 19"/>
            <p:cNvSpPr txBox="1">
              <a:spLocks noChangeArrowheads="1"/>
            </p:cNvSpPr>
            <p:nvPr/>
          </p:nvSpPr>
          <p:spPr bwMode="auto">
            <a:xfrm>
              <a:off x="6277960" y="4289529"/>
              <a:ext cx="1107545" cy="2238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指导老师</a:t>
              </a:r>
              <a:r>
                <a:rPr lang="zh-CN" alt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：青课</a:t>
              </a:r>
              <a:endPara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8038289" y="5575794"/>
            <a:ext cx="2137257" cy="415809"/>
            <a:chOff x="7780126" y="4286631"/>
            <a:chExt cx="1195492" cy="232586"/>
          </a:xfrm>
        </p:grpSpPr>
        <p:grpSp>
          <p:nvGrpSpPr>
            <p:cNvPr id="87" name="Group 14"/>
            <p:cNvGrpSpPr/>
            <p:nvPr/>
          </p:nvGrpSpPr>
          <p:grpSpPr bwMode="auto">
            <a:xfrm>
              <a:off x="7780126" y="4299870"/>
              <a:ext cx="219347" cy="219347"/>
              <a:chOff x="4248" y="3024"/>
              <a:chExt cx="600" cy="599"/>
            </a:xfrm>
          </p:grpSpPr>
          <p:sp>
            <p:nvSpPr>
              <p:cNvPr id="89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rgbClr val="157E9F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endParaRPr>
              </a:p>
            </p:txBody>
          </p:sp>
          <p:grpSp>
            <p:nvGrpSpPr>
              <p:cNvPr id="90" name="Group 16"/>
              <p:cNvGrpSpPr/>
              <p:nvPr/>
            </p:nvGrpSpPr>
            <p:grpSpPr bwMode="auto"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91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  <p:sp>
              <p:nvSpPr>
                <p:cNvPr id="92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28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charset="-122"/>
                    <a:ea typeface="字魂59号-创粗黑" panose="00000500000000000000" charset="-122"/>
                    <a:cs typeface="字魂59号-创粗黑" panose="00000500000000000000" charset="-122"/>
                  </a:endParaRPr>
                </a:p>
              </p:txBody>
            </p:sp>
          </p:grpSp>
        </p:grpSp>
        <p:sp>
          <p:nvSpPr>
            <p:cNvPr id="88" name="Text Box 20"/>
            <p:cNvSpPr txBox="1">
              <a:spLocks noChangeArrowheads="1"/>
            </p:cNvSpPr>
            <p:nvPr/>
          </p:nvSpPr>
          <p:spPr bwMode="auto">
            <a:xfrm>
              <a:off x="8011537" y="4286631"/>
              <a:ext cx="964081" cy="2238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答辩人</a:t>
              </a:r>
              <a:r>
                <a:rPr lang="zh-CN" alt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字魂59号-创粗黑" panose="00000500000000000000" charset="-122"/>
                </a:rPr>
                <a:t>：青课</a:t>
              </a:r>
              <a:endPara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一、论文绪论</a:t>
            </a:r>
            <a:endParaRPr lang="zh-CN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02353" y="2030800"/>
            <a:ext cx="2469178" cy="1894713"/>
          </a:xfrm>
          <a:prstGeom prst="rect">
            <a:avLst/>
          </a:prstGeom>
          <a:blipFill rotWithShape="1">
            <a:blip r:embed="rId1"/>
            <a:stretch>
              <a:fillRect l="-18303" r="-18115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221669" y="2030800"/>
            <a:ext cx="2469178" cy="1894713"/>
          </a:xfrm>
          <a:prstGeom prst="rect">
            <a:avLst/>
          </a:prstGeom>
          <a:blipFill rotWithShape="1">
            <a:blip r:embed="rId2"/>
            <a:stretch>
              <a:fillRect l="-8022" r="-7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64939" y="3925513"/>
            <a:ext cx="2469178" cy="1894713"/>
          </a:xfrm>
          <a:prstGeom prst="rect">
            <a:avLst/>
          </a:prstGeom>
          <a:blipFill rotWithShape="1">
            <a:blip r:embed="rId3"/>
            <a:stretch>
              <a:fillRect l="-8695" r="-8605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682794" y="3925513"/>
            <a:ext cx="2469178" cy="1894713"/>
          </a:xfrm>
          <a:prstGeom prst="rect">
            <a:avLst/>
          </a:prstGeom>
          <a:blipFill rotWithShape="1">
            <a:blip r:embed="rId4"/>
            <a:stretch>
              <a:fillRect l="-7726" r="-7646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302353" y="3925513"/>
            <a:ext cx="2469178" cy="1894713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60544" y="2030800"/>
            <a:ext cx="2469178" cy="1894713"/>
          </a:xfrm>
          <a:prstGeom prst="rect">
            <a:avLst/>
          </a:prstGeom>
          <a:solidFill>
            <a:srgbClr val="579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212880" y="3925513"/>
            <a:ext cx="2469178" cy="1894713"/>
          </a:xfrm>
          <a:prstGeom prst="rect">
            <a:avLst/>
          </a:prstGeom>
          <a:solidFill>
            <a:srgbClr val="579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677663" y="2030800"/>
            <a:ext cx="2469178" cy="1894713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宋体" pitchFamily="2" charset="-122"/>
              <a:cs typeface="字魂59号-创粗黑" panose="00000500000000000000" charset="-122"/>
            </a:endParaRPr>
          </a:p>
        </p:txBody>
      </p:sp>
      <p:sp>
        <p:nvSpPr>
          <p:cNvPr id="35" name="TextBox 18"/>
          <p:cNvSpPr txBox="1"/>
          <p:nvPr/>
        </p:nvSpPr>
        <p:spPr>
          <a:xfrm>
            <a:off x="1432551" y="4151785"/>
            <a:ext cx="2209872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6" name="TextBox 18"/>
          <p:cNvSpPr txBox="1"/>
          <p:nvPr/>
        </p:nvSpPr>
        <p:spPr>
          <a:xfrm>
            <a:off x="3888182" y="2272339"/>
            <a:ext cx="2209872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7" name="TextBox 18"/>
          <p:cNvSpPr txBox="1"/>
          <p:nvPr/>
        </p:nvSpPr>
        <p:spPr>
          <a:xfrm>
            <a:off x="6335754" y="4151785"/>
            <a:ext cx="2209872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8800906" y="2272339"/>
            <a:ext cx="2209872" cy="1465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5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5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85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5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47" name="直接连接符 4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4110597" y="2507267"/>
            <a:ext cx="4053840" cy="0"/>
          </a:xfrm>
          <a:prstGeom prst="line">
            <a:avLst/>
          </a:prstGeom>
          <a:noFill/>
          <a:ln w="9525">
            <a:solidFill>
              <a:srgbClr val="25222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直接连接符 4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152759" y="2518249"/>
            <a:ext cx="1166859" cy="1099131"/>
          </a:xfrm>
          <a:prstGeom prst="line">
            <a:avLst/>
          </a:prstGeom>
          <a:noFill/>
          <a:ln w="9525">
            <a:solidFill>
              <a:srgbClr val="25222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直接连接符 4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flipH="1">
            <a:off x="4974199" y="2518249"/>
            <a:ext cx="1166859" cy="1099131"/>
          </a:xfrm>
          <a:prstGeom prst="line">
            <a:avLst/>
          </a:prstGeom>
          <a:noFill/>
          <a:ln w="9525">
            <a:solidFill>
              <a:srgbClr val="25222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直接连接符 4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137517" y="2502460"/>
            <a:ext cx="0" cy="1631229"/>
          </a:xfrm>
          <a:prstGeom prst="line">
            <a:avLst/>
          </a:prstGeom>
          <a:noFill/>
          <a:ln w="9525">
            <a:solidFill>
              <a:srgbClr val="25222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6" name="组合 55"/>
          <p:cNvGrpSpPr/>
          <p:nvPr/>
        </p:nvGrpSpPr>
        <p:grpSpPr>
          <a:xfrm>
            <a:off x="3060188" y="2015980"/>
            <a:ext cx="988987" cy="988987"/>
            <a:chOff x="3034109" y="2257211"/>
            <a:chExt cx="988987" cy="988987"/>
          </a:xfrm>
        </p:grpSpPr>
        <p:sp>
          <p:nvSpPr>
            <p:cNvPr id="57" name="椭圆 56"/>
            <p:cNvSpPr/>
            <p:nvPr/>
          </p:nvSpPr>
          <p:spPr>
            <a:xfrm>
              <a:off x="3034109" y="2257211"/>
              <a:ext cx="988987" cy="988987"/>
            </a:xfrm>
            <a:prstGeom prst="ellipse">
              <a:avLst/>
            </a:prstGeom>
            <a:solidFill>
              <a:srgbClr val="157E9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字魂59号-创粗黑" panose="00000500000000000000" charset="-122"/>
              </a:endParaRPr>
            </a:p>
          </p:txBody>
        </p:sp>
        <p:sp>
          <p:nvSpPr>
            <p:cNvPr id="58" name="Freeform 32"/>
            <p:cNvSpPr>
              <a:spLocks noEditPoints="1"/>
            </p:cNvSpPr>
            <p:nvPr/>
          </p:nvSpPr>
          <p:spPr bwMode="auto">
            <a:xfrm>
              <a:off x="3347580" y="2580444"/>
              <a:ext cx="357283" cy="381819"/>
            </a:xfrm>
            <a:custGeom>
              <a:avLst/>
              <a:gdLst>
                <a:gd name="T0" fmla="*/ 171 w 568"/>
                <a:gd name="T1" fmla="*/ 92 h 606"/>
                <a:gd name="T2" fmla="*/ 372 w 568"/>
                <a:gd name="T3" fmla="*/ 67 h 606"/>
                <a:gd name="T4" fmla="*/ 300 w 568"/>
                <a:gd name="T5" fmla="*/ 41 h 606"/>
                <a:gd name="T6" fmla="*/ 217 w 568"/>
                <a:gd name="T7" fmla="*/ 41 h 606"/>
                <a:gd name="T8" fmla="*/ 145 w 568"/>
                <a:gd name="T9" fmla="*/ 67 h 606"/>
                <a:gd name="T10" fmla="*/ 468 w 568"/>
                <a:gd name="T11" fmla="*/ 525 h 606"/>
                <a:gd name="T12" fmla="*/ 475 w 568"/>
                <a:gd name="T13" fmla="*/ 507 h 606"/>
                <a:gd name="T14" fmla="*/ 443 w 568"/>
                <a:gd name="T15" fmla="*/ 393 h 606"/>
                <a:gd name="T16" fmla="*/ 422 w 568"/>
                <a:gd name="T17" fmla="*/ 393 h 606"/>
                <a:gd name="T18" fmla="*/ 422 w 568"/>
                <a:gd name="T19" fmla="*/ 481 h 606"/>
                <a:gd name="T20" fmla="*/ 422 w 568"/>
                <a:gd name="T21" fmla="*/ 483 h 606"/>
                <a:gd name="T22" fmla="*/ 423 w 568"/>
                <a:gd name="T23" fmla="*/ 484 h 606"/>
                <a:gd name="T24" fmla="*/ 425 w 568"/>
                <a:gd name="T25" fmla="*/ 486 h 606"/>
                <a:gd name="T26" fmla="*/ 541 w 568"/>
                <a:gd name="T27" fmla="*/ 400 h 606"/>
                <a:gd name="T28" fmla="*/ 432 w 568"/>
                <a:gd name="T29" fmla="*/ 342 h 606"/>
                <a:gd name="T30" fmla="*/ 407 w 568"/>
                <a:gd name="T31" fmla="*/ 604 h 606"/>
                <a:gd name="T32" fmla="*/ 562 w 568"/>
                <a:gd name="T33" fmla="*/ 499 h 606"/>
                <a:gd name="T34" fmla="*/ 542 w 568"/>
                <a:gd name="T35" fmla="*/ 495 h 606"/>
                <a:gd name="T36" fmla="*/ 432 w 568"/>
                <a:gd name="T37" fmla="*/ 586 h 606"/>
                <a:gd name="T38" fmla="*/ 323 w 568"/>
                <a:gd name="T39" fmla="*/ 453 h 606"/>
                <a:gd name="T40" fmla="*/ 453 w 568"/>
                <a:gd name="T41" fmla="*/ 364 h 606"/>
                <a:gd name="T42" fmla="*/ 542 w 568"/>
                <a:gd name="T43" fmla="*/ 495 h 606"/>
                <a:gd name="T44" fmla="*/ 190 w 568"/>
                <a:gd name="T45" fmla="*/ 494 h 606"/>
                <a:gd name="T46" fmla="*/ 325 w 568"/>
                <a:gd name="T47" fmla="*/ 360 h 606"/>
                <a:gd name="T48" fmla="*/ 353 w 568"/>
                <a:gd name="T49" fmla="*/ 339 h 606"/>
                <a:gd name="T50" fmla="*/ 491 w 568"/>
                <a:gd name="T51" fmla="*/ 205 h 606"/>
                <a:gd name="T52" fmla="*/ 496 w 568"/>
                <a:gd name="T53" fmla="*/ 331 h 606"/>
                <a:gd name="T54" fmla="*/ 518 w 568"/>
                <a:gd name="T55" fmla="*/ 339 h 606"/>
                <a:gd name="T56" fmla="*/ 518 w 568"/>
                <a:gd name="T57" fmla="*/ 139 h 606"/>
                <a:gd name="T58" fmla="*/ 27 w 568"/>
                <a:gd name="T59" fmla="*/ 112 h 606"/>
                <a:gd name="T60" fmla="*/ 0 w 568"/>
                <a:gd name="T61" fmla="*/ 211 h 606"/>
                <a:gd name="T62" fmla="*/ 0 w 568"/>
                <a:gd name="T63" fmla="*/ 360 h 606"/>
                <a:gd name="T64" fmla="*/ 0 w 568"/>
                <a:gd name="T65" fmla="*/ 504 h 606"/>
                <a:gd name="T66" fmla="*/ 286 w 568"/>
                <a:gd name="T67" fmla="*/ 531 h 606"/>
                <a:gd name="T68" fmla="*/ 21 w 568"/>
                <a:gd name="T69" fmla="*/ 211 h 606"/>
                <a:gd name="T70" fmla="*/ 27 w 568"/>
                <a:gd name="T71" fmla="*/ 205 h 606"/>
                <a:gd name="T72" fmla="*/ 169 w 568"/>
                <a:gd name="T73" fmla="*/ 339 h 606"/>
                <a:gd name="T74" fmla="*/ 21 w 568"/>
                <a:gd name="T75" fmla="*/ 211 h 606"/>
                <a:gd name="T76" fmla="*/ 169 w 568"/>
                <a:gd name="T77" fmla="*/ 360 h 606"/>
                <a:gd name="T78" fmla="*/ 27 w 568"/>
                <a:gd name="T79" fmla="*/ 494 h 606"/>
                <a:gd name="T80" fmla="*/ 21 w 568"/>
                <a:gd name="T81" fmla="*/ 360 h 606"/>
                <a:gd name="T82" fmla="*/ 190 w 568"/>
                <a:gd name="T83" fmla="*/ 339 h 606"/>
                <a:gd name="T84" fmla="*/ 190 w 568"/>
                <a:gd name="T85" fmla="*/ 205 h 606"/>
                <a:gd name="T86" fmla="*/ 332 w 568"/>
                <a:gd name="T87" fmla="*/ 339 h 606"/>
                <a:gd name="T88" fmla="*/ 342 w 568"/>
                <a:gd name="T89" fmla="*/ 139 h 606"/>
                <a:gd name="T90" fmla="*/ 361 w 568"/>
                <a:gd name="T91" fmla="*/ 157 h 606"/>
                <a:gd name="T92" fmla="*/ 324 w 568"/>
                <a:gd name="T93" fmla="*/ 157 h 606"/>
                <a:gd name="T94" fmla="*/ 180 w 568"/>
                <a:gd name="T95" fmla="*/ 139 h 606"/>
                <a:gd name="T96" fmla="*/ 198 w 568"/>
                <a:gd name="T97" fmla="*/ 157 h 606"/>
                <a:gd name="T98" fmla="*/ 161 w 568"/>
                <a:gd name="T99" fmla="*/ 157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68" h="606">
                  <a:moveTo>
                    <a:pt x="145" y="67"/>
                  </a:moveTo>
                  <a:cubicBezTo>
                    <a:pt x="145" y="81"/>
                    <a:pt x="157" y="92"/>
                    <a:pt x="171" y="92"/>
                  </a:cubicBezTo>
                  <a:lnTo>
                    <a:pt x="347" y="92"/>
                  </a:lnTo>
                  <a:cubicBezTo>
                    <a:pt x="361" y="92"/>
                    <a:pt x="372" y="81"/>
                    <a:pt x="372" y="67"/>
                  </a:cubicBezTo>
                  <a:cubicBezTo>
                    <a:pt x="372" y="53"/>
                    <a:pt x="361" y="41"/>
                    <a:pt x="347" y="41"/>
                  </a:cubicBezTo>
                  <a:lnTo>
                    <a:pt x="300" y="41"/>
                  </a:lnTo>
                  <a:cubicBezTo>
                    <a:pt x="300" y="18"/>
                    <a:pt x="282" y="0"/>
                    <a:pt x="259" y="0"/>
                  </a:cubicBezTo>
                  <a:cubicBezTo>
                    <a:pt x="236" y="0"/>
                    <a:pt x="217" y="18"/>
                    <a:pt x="217" y="41"/>
                  </a:cubicBezTo>
                  <a:lnTo>
                    <a:pt x="171" y="41"/>
                  </a:lnTo>
                  <a:cubicBezTo>
                    <a:pt x="157" y="41"/>
                    <a:pt x="145" y="53"/>
                    <a:pt x="145" y="67"/>
                  </a:cubicBezTo>
                  <a:close/>
                  <a:moveTo>
                    <a:pt x="460" y="522"/>
                  </a:moveTo>
                  <a:cubicBezTo>
                    <a:pt x="462" y="524"/>
                    <a:pt x="465" y="525"/>
                    <a:pt x="468" y="525"/>
                  </a:cubicBezTo>
                  <a:cubicBezTo>
                    <a:pt x="471" y="525"/>
                    <a:pt x="473" y="524"/>
                    <a:pt x="475" y="522"/>
                  </a:cubicBezTo>
                  <a:cubicBezTo>
                    <a:pt x="480" y="517"/>
                    <a:pt x="480" y="511"/>
                    <a:pt x="475" y="507"/>
                  </a:cubicBezTo>
                  <a:lnTo>
                    <a:pt x="443" y="474"/>
                  </a:lnTo>
                  <a:lnTo>
                    <a:pt x="443" y="393"/>
                  </a:lnTo>
                  <a:cubicBezTo>
                    <a:pt x="443" y="387"/>
                    <a:pt x="438" y="382"/>
                    <a:pt x="432" y="382"/>
                  </a:cubicBezTo>
                  <a:cubicBezTo>
                    <a:pt x="426" y="382"/>
                    <a:pt x="422" y="387"/>
                    <a:pt x="422" y="393"/>
                  </a:cubicBezTo>
                  <a:lnTo>
                    <a:pt x="422" y="478"/>
                  </a:lnTo>
                  <a:cubicBezTo>
                    <a:pt x="422" y="479"/>
                    <a:pt x="422" y="480"/>
                    <a:pt x="422" y="481"/>
                  </a:cubicBezTo>
                  <a:cubicBezTo>
                    <a:pt x="422" y="481"/>
                    <a:pt x="422" y="481"/>
                    <a:pt x="422" y="481"/>
                  </a:cubicBezTo>
                  <a:cubicBezTo>
                    <a:pt x="422" y="482"/>
                    <a:pt x="422" y="482"/>
                    <a:pt x="422" y="483"/>
                  </a:cubicBezTo>
                  <a:cubicBezTo>
                    <a:pt x="423" y="483"/>
                    <a:pt x="423" y="483"/>
                    <a:pt x="423" y="483"/>
                  </a:cubicBezTo>
                  <a:cubicBezTo>
                    <a:pt x="423" y="484"/>
                    <a:pt x="423" y="484"/>
                    <a:pt x="423" y="484"/>
                  </a:cubicBezTo>
                  <a:cubicBezTo>
                    <a:pt x="424" y="485"/>
                    <a:pt x="424" y="485"/>
                    <a:pt x="425" y="486"/>
                  </a:cubicBezTo>
                  <a:cubicBezTo>
                    <a:pt x="425" y="486"/>
                    <a:pt x="425" y="486"/>
                    <a:pt x="425" y="486"/>
                  </a:cubicBezTo>
                  <a:lnTo>
                    <a:pt x="460" y="522"/>
                  </a:lnTo>
                  <a:close/>
                  <a:moveTo>
                    <a:pt x="541" y="400"/>
                  </a:moveTo>
                  <a:cubicBezTo>
                    <a:pt x="522" y="371"/>
                    <a:pt x="492" y="351"/>
                    <a:pt x="457" y="344"/>
                  </a:cubicBezTo>
                  <a:cubicBezTo>
                    <a:pt x="449" y="343"/>
                    <a:pt x="440" y="342"/>
                    <a:pt x="432" y="342"/>
                  </a:cubicBezTo>
                  <a:cubicBezTo>
                    <a:pt x="369" y="342"/>
                    <a:pt x="314" y="387"/>
                    <a:pt x="303" y="449"/>
                  </a:cubicBezTo>
                  <a:cubicBezTo>
                    <a:pt x="289" y="521"/>
                    <a:pt x="336" y="590"/>
                    <a:pt x="407" y="604"/>
                  </a:cubicBezTo>
                  <a:cubicBezTo>
                    <a:pt x="416" y="605"/>
                    <a:pt x="424" y="606"/>
                    <a:pt x="432" y="606"/>
                  </a:cubicBezTo>
                  <a:cubicBezTo>
                    <a:pt x="496" y="606"/>
                    <a:pt x="550" y="561"/>
                    <a:pt x="562" y="499"/>
                  </a:cubicBezTo>
                  <a:cubicBezTo>
                    <a:pt x="568" y="464"/>
                    <a:pt x="561" y="429"/>
                    <a:pt x="541" y="400"/>
                  </a:cubicBezTo>
                  <a:close/>
                  <a:moveTo>
                    <a:pt x="542" y="495"/>
                  </a:moveTo>
                  <a:lnTo>
                    <a:pt x="542" y="495"/>
                  </a:lnTo>
                  <a:cubicBezTo>
                    <a:pt x="532" y="547"/>
                    <a:pt x="486" y="586"/>
                    <a:pt x="432" y="586"/>
                  </a:cubicBezTo>
                  <a:cubicBezTo>
                    <a:pt x="425" y="586"/>
                    <a:pt x="418" y="585"/>
                    <a:pt x="411" y="584"/>
                  </a:cubicBezTo>
                  <a:cubicBezTo>
                    <a:pt x="351" y="572"/>
                    <a:pt x="311" y="513"/>
                    <a:pt x="323" y="453"/>
                  </a:cubicBezTo>
                  <a:cubicBezTo>
                    <a:pt x="333" y="401"/>
                    <a:pt x="379" y="362"/>
                    <a:pt x="432" y="362"/>
                  </a:cubicBezTo>
                  <a:cubicBezTo>
                    <a:pt x="439" y="362"/>
                    <a:pt x="446" y="363"/>
                    <a:pt x="453" y="364"/>
                  </a:cubicBezTo>
                  <a:cubicBezTo>
                    <a:pt x="482" y="370"/>
                    <a:pt x="508" y="387"/>
                    <a:pt x="524" y="411"/>
                  </a:cubicBezTo>
                  <a:cubicBezTo>
                    <a:pt x="541" y="436"/>
                    <a:pt x="547" y="466"/>
                    <a:pt x="542" y="495"/>
                  </a:cubicBezTo>
                  <a:close/>
                  <a:moveTo>
                    <a:pt x="277" y="494"/>
                  </a:moveTo>
                  <a:lnTo>
                    <a:pt x="190" y="494"/>
                  </a:lnTo>
                  <a:lnTo>
                    <a:pt x="190" y="360"/>
                  </a:lnTo>
                  <a:lnTo>
                    <a:pt x="325" y="360"/>
                  </a:lnTo>
                  <a:cubicBezTo>
                    <a:pt x="334" y="352"/>
                    <a:pt x="343" y="345"/>
                    <a:pt x="353" y="339"/>
                  </a:cubicBezTo>
                  <a:lnTo>
                    <a:pt x="353" y="339"/>
                  </a:lnTo>
                  <a:lnTo>
                    <a:pt x="353" y="205"/>
                  </a:lnTo>
                  <a:lnTo>
                    <a:pt x="491" y="205"/>
                  </a:lnTo>
                  <a:cubicBezTo>
                    <a:pt x="494" y="205"/>
                    <a:pt x="496" y="208"/>
                    <a:pt x="496" y="211"/>
                  </a:cubicBezTo>
                  <a:lnTo>
                    <a:pt x="496" y="331"/>
                  </a:lnTo>
                  <a:cubicBezTo>
                    <a:pt x="504" y="335"/>
                    <a:pt x="511" y="339"/>
                    <a:pt x="518" y="343"/>
                  </a:cubicBezTo>
                  <a:lnTo>
                    <a:pt x="518" y="339"/>
                  </a:lnTo>
                  <a:lnTo>
                    <a:pt x="518" y="211"/>
                  </a:lnTo>
                  <a:lnTo>
                    <a:pt x="518" y="139"/>
                  </a:lnTo>
                  <a:cubicBezTo>
                    <a:pt x="518" y="124"/>
                    <a:pt x="506" y="112"/>
                    <a:pt x="491" y="112"/>
                  </a:cubicBezTo>
                  <a:lnTo>
                    <a:pt x="27" y="112"/>
                  </a:lnTo>
                  <a:cubicBezTo>
                    <a:pt x="12" y="112"/>
                    <a:pt x="0" y="124"/>
                    <a:pt x="0" y="139"/>
                  </a:cubicBezTo>
                  <a:lnTo>
                    <a:pt x="0" y="211"/>
                  </a:lnTo>
                  <a:lnTo>
                    <a:pt x="0" y="339"/>
                  </a:lnTo>
                  <a:lnTo>
                    <a:pt x="0" y="360"/>
                  </a:lnTo>
                  <a:lnTo>
                    <a:pt x="0" y="488"/>
                  </a:lnTo>
                  <a:lnTo>
                    <a:pt x="0" y="504"/>
                  </a:lnTo>
                  <a:cubicBezTo>
                    <a:pt x="0" y="519"/>
                    <a:pt x="12" y="531"/>
                    <a:pt x="27" y="531"/>
                  </a:cubicBezTo>
                  <a:lnTo>
                    <a:pt x="286" y="531"/>
                  </a:lnTo>
                  <a:cubicBezTo>
                    <a:pt x="282" y="519"/>
                    <a:pt x="278" y="506"/>
                    <a:pt x="277" y="494"/>
                  </a:cubicBezTo>
                  <a:close/>
                  <a:moveTo>
                    <a:pt x="21" y="211"/>
                  </a:moveTo>
                  <a:lnTo>
                    <a:pt x="21" y="211"/>
                  </a:lnTo>
                  <a:cubicBezTo>
                    <a:pt x="21" y="208"/>
                    <a:pt x="24" y="205"/>
                    <a:pt x="27" y="205"/>
                  </a:cubicBezTo>
                  <a:lnTo>
                    <a:pt x="169" y="205"/>
                  </a:lnTo>
                  <a:lnTo>
                    <a:pt x="169" y="339"/>
                  </a:lnTo>
                  <a:lnTo>
                    <a:pt x="21" y="339"/>
                  </a:lnTo>
                  <a:lnTo>
                    <a:pt x="21" y="211"/>
                  </a:lnTo>
                  <a:close/>
                  <a:moveTo>
                    <a:pt x="169" y="360"/>
                  </a:moveTo>
                  <a:lnTo>
                    <a:pt x="169" y="360"/>
                  </a:lnTo>
                  <a:lnTo>
                    <a:pt x="169" y="494"/>
                  </a:lnTo>
                  <a:lnTo>
                    <a:pt x="27" y="494"/>
                  </a:lnTo>
                  <a:cubicBezTo>
                    <a:pt x="24" y="494"/>
                    <a:pt x="21" y="491"/>
                    <a:pt x="21" y="488"/>
                  </a:cubicBezTo>
                  <a:lnTo>
                    <a:pt x="21" y="360"/>
                  </a:lnTo>
                  <a:lnTo>
                    <a:pt x="169" y="360"/>
                  </a:lnTo>
                  <a:close/>
                  <a:moveTo>
                    <a:pt x="190" y="339"/>
                  </a:moveTo>
                  <a:lnTo>
                    <a:pt x="190" y="339"/>
                  </a:lnTo>
                  <a:lnTo>
                    <a:pt x="190" y="205"/>
                  </a:lnTo>
                  <a:lnTo>
                    <a:pt x="332" y="205"/>
                  </a:lnTo>
                  <a:lnTo>
                    <a:pt x="332" y="339"/>
                  </a:lnTo>
                  <a:lnTo>
                    <a:pt x="190" y="339"/>
                  </a:lnTo>
                  <a:close/>
                  <a:moveTo>
                    <a:pt x="342" y="139"/>
                  </a:moveTo>
                  <a:lnTo>
                    <a:pt x="342" y="139"/>
                  </a:lnTo>
                  <a:cubicBezTo>
                    <a:pt x="353" y="139"/>
                    <a:pt x="361" y="147"/>
                    <a:pt x="361" y="157"/>
                  </a:cubicBezTo>
                  <a:cubicBezTo>
                    <a:pt x="361" y="167"/>
                    <a:pt x="353" y="176"/>
                    <a:pt x="342" y="176"/>
                  </a:cubicBezTo>
                  <a:cubicBezTo>
                    <a:pt x="332" y="176"/>
                    <a:pt x="324" y="167"/>
                    <a:pt x="324" y="157"/>
                  </a:cubicBezTo>
                  <a:cubicBezTo>
                    <a:pt x="324" y="147"/>
                    <a:pt x="332" y="139"/>
                    <a:pt x="342" y="139"/>
                  </a:cubicBezTo>
                  <a:close/>
                  <a:moveTo>
                    <a:pt x="180" y="139"/>
                  </a:moveTo>
                  <a:lnTo>
                    <a:pt x="180" y="139"/>
                  </a:lnTo>
                  <a:cubicBezTo>
                    <a:pt x="190" y="139"/>
                    <a:pt x="198" y="147"/>
                    <a:pt x="198" y="157"/>
                  </a:cubicBezTo>
                  <a:cubicBezTo>
                    <a:pt x="198" y="167"/>
                    <a:pt x="190" y="176"/>
                    <a:pt x="180" y="176"/>
                  </a:cubicBezTo>
                  <a:cubicBezTo>
                    <a:pt x="170" y="176"/>
                    <a:pt x="161" y="167"/>
                    <a:pt x="161" y="157"/>
                  </a:cubicBezTo>
                  <a:cubicBezTo>
                    <a:pt x="161" y="147"/>
                    <a:pt x="170" y="139"/>
                    <a:pt x="180" y="13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chemeClr val="accent2"/>
                </a:solidFill>
                <a:cs typeface="字魂59号-创粗黑" panose="00000500000000000000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4085324" y="3532637"/>
            <a:ext cx="979459" cy="979459"/>
            <a:chOff x="4059245" y="3773870"/>
            <a:chExt cx="979458" cy="979458"/>
          </a:xfrm>
        </p:grpSpPr>
        <p:sp>
          <p:nvSpPr>
            <p:cNvPr id="60" name="椭圆 59"/>
            <p:cNvSpPr/>
            <p:nvPr/>
          </p:nvSpPr>
          <p:spPr>
            <a:xfrm>
              <a:off x="4059245" y="3773870"/>
              <a:ext cx="979458" cy="979458"/>
            </a:xfrm>
            <a:prstGeom prst="ellipse">
              <a:avLst/>
            </a:prstGeom>
            <a:solidFill>
              <a:srgbClr val="157E9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字魂59号-创粗黑" panose="00000500000000000000" charset="-122"/>
              </a:endParaRPr>
            </a:p>
          </p:txBody>
        </p:sp>
        <p:sp>
          <p:nvSpPr>
            <p:cNvPr id="61" name="Freeform 14"/>
            <p:cNvSpPr>
              <a:spLocks noEditPoints="1"/>
            </p:cNvSpPr>
            <p:nvPr/>
          </p:nvSpPr>
          <p:spPr bwMode="auto">
            <a:xfrm>
              <a:off x="4350533" y="4063519"/>
              <a:ext cx="380283" cy="378752"/>
            </a:xfrm>
            <a:custGeom>
              <a:avLst/>
              <a:gdLst>
                <a:gd name="T0" fmla="*/ 359 w 605"/>
                <a:gd name="T1" fmla="*/ 39 h 602"/>
                <a:gd name="T2" fmla="*/ 462 w 605"/>
                <a:gd name="T3" fmla="*/ 85 h 602"/>
                <a:gd name="T4" fmla="*/ 537 w 605"/>
                <a:gd name="T5" fmla="*/ 168 h 602"/>
                <a:gd name="T6" fmla="*/ 572 w 605"/>
                <a:gd name="T7" fmla="*/ 275 h 602"/>
                <a:gd name="T8" fmla="*/ 560 w 605"/>
                <a:gd name="T9" fmla="*/ 387 h 602"/>
                <a:gd name="T10" fmla="*/ 504 w 605"/>
                <a:gd name="T11" fmla="*/ 484 h 602"/>
                <a:gd name="T12" fmla="*/ 413 w 605"/>
                <a:gd name="T13" fmla="*/ 551 h 602"/>
                <a:gd name="T14" fmla="*/ 303 w 605"/>
                <a:gd name="T15" fmla="*/ 574 h 602"/>
                <a:gd name="T16" fmla="*/ 193 w 605"/>
                <a:gd name="T17" fmla="*/ 551 h 602"/>
                <a:gd name="T18" fmla="*/ 102 w 605"/>
                <a:gd name="T19" fmla="*/ 484 h 602"/>
                <a:gd name="T20" fmla="*/ 46 w 605"/>
                <a:gd name="T21" fmla="*/ 387 h 602"/>
                <a:gd name="T22" fmla="*/ 34 w 605"/>
                <a:gd name="T23" fmla="*/ 275 h 602"/>
                <a:gd name="T24" fmla="*/ 69 w 605"/>
                <a:gd name="T25" fmla="*/ 168 h 602"/>
                <a:gd name="T26" fmla="*/ 144 w 605"/>
                <a:gd name="T27" fmla="*/ 85 h 602"/>
                <a:gd name="T28" fmla="*/ 247 w 605"/>
                <a:gd name="T29" fmla="*/ 39 h 602"/>
                <a:gd name="T30" fmla="*/ 359 w 605"/>
                <a:gd name="T31" fmla="*/ 39 h 602"/>
                <a:gd name="T32" fmla="*/ 376 w 605"/>
                <a:gd name="T33" fmla="*/ 379 h 602"/>
                <a:gd name="T34" fmla="*/ 376 w 605"/>
                <a:gd name="T35" fmla="*/ 379 h 602"/>
                <a:gd name="T36" fmla="*/ 412 w 605"/>
                <a:gd name="T37" fmla="*/ 419 h 602"/>
                <a:gd name="T38" fmla="*/ 397 w 605"/>
                <a:gd name="T39" fmla="*/ 332 h 602"/>
                <a:gd name="T40" fmla="*/ 376 w 605"/>
                <a:gd name="T41" fmla="*/ 379 h 602"/>
                <a:gd name="T42" fmla="*/ 186 w 605"/>
                <a:gd name="T43" fmla="*/ 222 h 602"/>
                <a:gd name="T44" fmla="*/ 186 w 605"/>
                <a:gd name="T45" fmla="*/ 222 h 602"/>
                <a:gd name="T46" fmla="*/ 221 w 605"/>
                <a:gd name="T47" fmla="*/ 261 h 602"/>
                <a:gd name="T48" fmla="*/ 207 w 605"/>
                <a:gd name="T49" fmla="*/ 175 h 602"/>
                <a:gd name="T50" fmla="*/ 186 w 605"/>
                <a:gd name="T51" fmla="*/ 222 h 602"/>
                <a:gd name="T52" fmla="*/ 141 w 605"/>
                <a:gd name="T53" fmla="*/ 222 h 602"/>
                <a:gd name="T54" fmla="*/ 141 w 605"/>
                <a:gd name="T55" fmla="*/ 222 h 602"/>
                <a:gd name="T56" fmla="*/ 256 w 605"/>
                <a:gd name="T57" fmla="*/ 162 h 602"/>
                <a:gd name="T58" fmla="*/ 208 w 605"/>
                <a:gd name="T59" fmla="*/ 301 h 602"/>
                <a:gd name="T60" fmla="*/ 141 w 605"/>
                <a:gd name="T61" fmla="*/ 222 h 602"/>
                <a:gd name="T62" fmla="*/ 244 w 605"/>
                <a:gd name="T63" fmla="*/ 460 h 602"/>
                <a:gd name="T64" fmla="*/ 244 w 605"/>
                <a:gd name="T65" fmla="*/ 460 h 602"/>
                <a:gd name="T66" fmla="*/ 201 w 605"/>
                <a:gd name="T67" fmla="*/ 460 h 602"/>
                <a:gd name="T68" fmla="*/ 362 w 605"/>
                <a:gd name="T69" fmla="*/ 141 h 602"/>
                <a:gd name="T70" fmla="*/ 404 w 605"/>
                <a:gd name="T71" fmla="*/ 141 h 602"/>
                <a:gd name="T72" fmla="*/ 244 w 605"/>
                <a:gd name="T73" fmla="*/ 460 h 602"/>
                <a:gd name="T74" fmla="*/ 331 w 605"/>
                <a:gd name="T75" fmla="*/ 379 h 602"/>
                <a:gd name="T76" fmla="*/ 331 w 605"/>
                <a:gd name="T77" fmla="*/ 379 h 602"/>
                <a:gd name="T78" fmla="*/ 446 w 605"/>
                <a:gd name="T79" fmla="*/ 319 h 602"/>
                <a:gd name="T80" fmla="*/ 398 w 605"/>
                <a:gd name="T81" fmla="*/ 459 h 602"/>
                <a:gd name="T82" fmla="*/ 331 w 605"/>
                <a:gd name="T83" fmla="*/ 379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05" h="602">
                  <a:moveTo>
                    <a:pt x="359" y="39"/>
                  </a:moveTo>
                  <a:cubicBezTo>
                    <a:pt x="435" y="31"/>
                    <a:pt x="417" y="22"/>
                    <a:pt x="462" y="85"/>
                  </a:cubicBezTo>
                  <a:cubicBezTo>
                    <a:pt x="535" y="108"/>
                    <a:pt x="521" y="93"/>
                    <a:pt x="537" y="168"/>
                  </a:cubicBezTo>
                  <a:cubicBezTo>
                    <a:pt x="594" y="219"/>
                    <a:pt x="588" y="200"/>
                    <a:pt x="572" y="275"/>
                  </a:cubicBezTo>
                  <a:cubicBezTo>
                    <a:pt x="603" y="345"/>
                    <a:pt x="605" y="325"/>
                    <a:pt x="560" y="387"/>
                  </a:cubicBezTo>
                  <a:cubicBezTo>
                    <a:pt x="560" y="464"/>
                    <a:pt x="570" y="446"/>
                    <a:pt x="504" y="484"/>
                  </a:cubicBezTo>
                  <a:cubicBezTo>
                    <a:pt x="473" y="555"/>
                    <a:pt x="489" y="543"/>
                    <a:pt x="413" y="551"/>
                  </a:cubicBezTo>
                  <a:cubicBezTo>
                    <a:pt x="356" y="602"/>
                    <a:pt x="376" y="598"/>
                    <a:pt x="303" y="574"/>
                  </a:cubicBezTo>
                  <a:cubicBezTo>
                    <a:pt x="230" y="598"/>
                    <a:pt x="250" y="602"/>
                    <a:pt x="193" y="551"/>
                  </a:cubicBezTo>
                  <a:cubicBezTo>
                    <a:pt x="116" y="543"/>
                    <a:pt x="133" y="555"/>
                    <a:pt x="102" y="484"/>
                  </a:cubicBezTo>
                  <a:cubicBezTo>
                    <a:pt x="35" y="446"/>
                    <a:pt x="45" y="464"/>
                    <a:pt x="46" y="387"/>
                  </a:cubicBezTo>
                  <a:cubicBezTo>
                    <a:pt x="0" y="325"/>
                    <a:pt x="2" y="345"/>
                    <a:pt x="34" y="275"/>
                  </a:cubicBezTo>
                  <a:cubicBezTo>
                    <a:pt x="18" y="200"/>
                    <a:pt x="11" y="219"/>
                    <a:pt x="69" y="168"/>
                  </a:cubicBezTo>
                  <a:cubicBezTo>
                    <a:pt x="84" y="93"/>
                    <a:pt x="71" y="108"/>
                    <a:pt x="144" y="85"/>
                  </a:cubicBezTo>
                  <a:cubicBezTo>
                    <a:pt x="189" y="22"/>
                    <a:pt x="170" y="31"/>
                    <a:pt x="247" y="39"/>
                  </a:cubicBezTo>
                  <a:cubicBezTo>
                    <a:pt x="313" y="0"/>
                    <a:pt x="293" y="0"/>
                    <a:pt x="359" y="39"/>
                  </a:cubicBezTo>
                  <a:close/>
                  <a:moveTo>
                    <a:pt x="376" y="379"/>
                  </a:moveTo>
                  <a:lnTo>
                    <a:pt x="376" y="379"/>
                  </a:lnTo>
                  <a:cubicBezTo>
                    <a:pt x="376" y="443"/>
                    <a:pt x="406" y="427"/>
                    <a:pt x="412" y="419"/>
                  </a:cubicBezTo>
                  <a:cubicBezTo>
                    <a:pt x="418" y="409"/>
                    <a:pt x="429" y="332"/>
                    <a:pt x="397" y="332"/>
                  </a:cubicBezTo>
                  <a:cubicBezTo>
                    <a:pt x="378" y="332"/>
                    <a:pt x="376" y="356"/>
                    <a:pt x="376" y="379"/>
                  </a:cubicBezTo>
                  <a:close/>
                  <a:moveTo>
                    <a:pt x="186" y="222"/>
                  </a:moveTo>
                  <a:lnTo>
                    <a:pt x="186" y="222"/>
                  </a:lnTo>
                  <a:cubicBezTo>
                    <a:pt x="186" y="286"/>
                    <a:pt x="217" y="268"/>
                    <a:pt x="221" y="261"/>
                  </a:cubicBezTo>
                  <a:cubicBezTo>
                    <a:pt x="228" y="251"/>
                    <a:pt x="238" y="175"/>
                    <a:pt x="207" y="175"/>
                  </a:cubicBezTo>
                  <a:cubicBezTo>
                    <a:pt x="188" y="175"/>
                    <a:pt x="186" y="199"/>
                    <a:pt x="186" y="222"/>
                  </a:cubicBezTo>
                  <a:close/>
                  <a:moveTo>
                    <a:pt x="141" y="222"/>
                  </a:moveTo>
                  <a:lnTo>
                    <a:pt x="141" y="222"/>
                  </a:lnTo>
                  <a:cubicBezTo>
                    <a:pt x="141" y="124"/>
                    <a:pt x="229" y="132"/>
                    <a:pt x="256" y="162"/>
                  </a:cubicBezTo>
                  <a:cubicBezTo>
                    <a:pt x="282" y="190"/>
                    <a:pt x="291" y="301"/>
                    <a:pt x="208" y="301"/>
                  </a:cubicBezTo>
                  <a:cubicBezTo>
                    <a:pt x="160" y="301"/>
                    <a:pt x="141" y="269"/>
                    <a:pt x="141" y="222"/>
                  </a:cubicBezTo>
                  <a:close/>
                  <a:moveTo>
                    <a:pt x="244" y="460"/>
                  </a:moveTo>
                  <a:lnTo>
                    <a:pt x="244" y="460"/>
                  </a:lnTo>
                  <a:cubicBezTo>
                    <a:pt x="230" y="460"/>
                    <a:pt x="216" y="460"/>
                    <a:pt x="201" y="460"/>
                  </a:cubicBezTo>
                  <a:cubicBezTo>
                    <a:pt x="255" y="354"/>
                    <a:pt x="309" y="247"/>
                    <a:pt x="362" y="141"/>
                  </a:cubicBezTo>
                  <a:cubicBezTo>
                    <a:pt x="376" y="141"/>
                    <a:pt x="390" y="141"/>
                    <a:pt x="404" y="141"/>
                  </a:cubicBezTo>
                  <a:cubicBezTo>
                    <a:pt x="351" y="247"/>
                    <a:pt x="298" y="354"/>
                    <a:pt x="244" y="460"/>
                  </a:cubicBezTo>
                  <a:close/>
                  <a:moveTo>
                    <a:pt x="331" y="379"/>
                  </a:moveTo>
                  <a:lnTo>
                    <a:pt x="331" y="379"/>
                  </a:lnTo>
                  <a:cubicBezTo>
                    <a:pt x="331" y="282"/>
                    <a:pt x="419" y="289"/>
                    <a:pt x="446" y="319"/>
                  </a:cubicBezTo>
                  <a:cubicBezTo>
                    <a:pt x="473" y="348"/>
                    <a:pt x="481" y="459"/>
                    <a:pt x="398" y="459"/>
                  </a:cubicBezTo>
                  <a:cubicBezTo>
                    <a:pt x="351" y="459"/>
                    <a:pt x="331" y="427"/>
                    <a:pt x="331" y="37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chemeClr val="accent2"/>
                </a:solidFill>
                <a:cs typeface="字魂59号-创粗黑" panose="00000500000000000000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629519" y="4190532"/>
            <a:ext cx="988987" cy="988987"/>
            <a:chOff x="5603439" y="4431763"/>
            <a:chExt cx="988987" cy="988987"/>
          </a:xfrm>
        </p:grpSpPr>
        <p:sp>
          <p:nvSpPr>
            <p:cNvPr id="63" name="椭圆 62"/>
            <p:cNvSpPr/>
            <p:nvPr/>
          </p:nvSpPr>
          <p:spPr>
            <a:xfrm>
              <a:off x="5603439" y="4431763"/>
              <a:ext cx="988987" cy="988987"/>
            </a:xfrm>
            <a:prstGeom prst="ellipse">
              <a:avLst/>
            </a:prstGeom>
            <a:solidFill>
              <a:srgbClr val="157E9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cs typeface="字魂59号-创粗黑" panose="00000500000000000000" charset="-122"/>
              </a:endParaRPr>
            </a:p>
          </p:txBody>
        </p:sp>
        <p:sp>
          <p:nvSpPr>
            <p:cNvPr id="64" name="Freeform 26"/>
            <p:cNvSpPr>
              <a:spLocks noEditPoints="1"/>
            </p:cNvSpPr>
            <p:nvPr/>
          </p:nvSpPr>
          <p:spPr bwMode="auto">
            <a:xfrm>
              <a:off x="5911619" y="4749892"/>
              <a:ext cx="363416" cy="381817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chemeClr val="accent2"/>
                </a:solidFill>
                <a:cs typeface="字魂59号-创粗黑" panose="00000500000000000000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266992" y="3532637"/>
            <a:ext cx="979459" cy="979459"/>
            <a:chOff x="7240913" y="3773870"/>
            <a:chExt cx="979458" cy="979458"/>
          </a:xfrm>
        </p:grpSpPr>
        <p:sp>
          <p:nvSpPr>
            <p:cNvPr id="66" name="椭圆 65"/>
            <p:cNvSpPr/>
            <p:nvPr/>
          </p:nvSpPr>
          <p:spPr>
            <a:xfrm>
              <a:off x="7240913" y="3773870"/>
              <a:ext cx="979458" cy="979458"/>
            </a:xfrm>
            <a:prstGeom prst="ellipse">
              <a:avLst/>
            </a:prstGeom>
            <a:solidFill>
              <a:srgbClr val="157E9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cs typeface="字魂59号-创粗黑" panose="00000500000000000000" charset="-122"/>
              </a:endParaRPr>
            </a:p>
          </p:txBody>
        </p:sp>
        <p:sp>
          <p:nvSpPr>
            <p:cNvPr id="67" name="Freeform 33"/>
            <p:cNvSpPr>
              <a:spLocks noEditPoints="1"/>
            </p:cNvSpPr>
            <p:nvPr/>
          </p:nvSpPr>
          <p:spPr bwMode="auto">
            <a:xfrm>
              <a:off x="7572671" y="4085581"/>
              <a:ext cx="403283" cy="378751"/>
            </a:xfrm>
            <a:custGeom>
              <a:avLst/>
              <a:gdLst>
                <a:gd name="T0" fmla="*/ 21 w 643"/>
                <a:gd name="T1" fmla="*/ 477 h 603"/>
                <a:gd name="T2" fmla="*/ 459 w 643"/>
                <a:gd name="T3" fmla="*/ 359 h 603"/>
                <a:gd name="T4" fmla="*/ 420 w 643"/>
                <a:gd name="T5" fmla="*/ 494 h 603"/>
                <a:gd name="T6" fmla="*/ 407 w 643"/>
                <a:gd name="T7" fmla="*/ 377 h 603"/>
                <a:gd name="T8" fmla="*/ 408 w 643"/>
                <a:gd name="T9" fmla="*/ 272 h 603"/>
                <a:gd name="T10" fmla="*/ 397 w 643"/>
                <a:gd name="T11" fmla="*/ 276 h 603"/>
                <a:gd name="T12" fmla="*/ 405 w 643"/>
                <a:gd name="T13" fmla="*/ 292 h 603"/>
                <a:gd name="T14" fmla="*/ 415 w 643"/>
                <a:gd name="T15" fmla="*/ 288 h 603"/>
                <a:gd name="T16" fmla="*/ 356 w 643"/>
                <a:gd name="T17" fmla="*/ 302 h 603"/>
                <a:gd name="T18" fmla="*/ 360 w 643"/>
                <a:gd name="T19" fmla="*/ 322 h 603"/>
                <a:gd name="T20" fmla="*/ 368 w 643"/>
                <a:gd name="T21" fmla="*/ 315 h 603"/>
                <a:gd name="T22" fmla="*/ 324 w 643"/>
                <a:gd name="T23" fmla="*/ 341 h 603"/>
                <a:gd name="T24" fmla="*/ 319 w 643"/>
                <a:gd name="T25" fmla="*/ 351 h 603"/>
                <a:gd name="T26" fmla="*/ 335 w 643"/>
                <a:gd name="T27" fmla="*/ 359 h 603"/>
                <a:gd name="T28" fmla="*/ 340 w 643"/>
                <a:gd name="T29" fmla="*/ 349 h 603"/>
                <a:gd name="T30" fmla="*/ 305 w 643"/>
                <a:gd name="T31" fmla="*/ 399 h 603"/>
                <a:gd name="T32" fmla="*/ 322 w 643"/>
                <a:gd name="T33" fmla="*/ 411 h 603"/>
                <a:gd name="T34" fmla="*/ 323 w 643"/>
                <a:gd name="T35" fmla="*/ 400 h 603"/>
                <a:gd name="T36" fmla="*/ 308 w 643"/>
                <a:gd name="T37" fmla="*/ 450 h 603"/>
                <a:gd name="T38" fmla="*/ 311 w 643"/>
                <a:gd name="T39" fmla="*/ 461 h 603"/>
                <a:gd name="T40" fmla="*/ 327 w 643"/>
                <a:gd name="T41" fmla="*/ 455 h 603"/>
                <a:gd name="T42" fmla="*/ 324 w 643"/>
                <a:gd name="T43" fmla="*/ 444 h 603"/>
                <a:gd name="T44" fmla="*/ 332 w 643"/>
                <a:gd name="T45" fmla="*/ 505 h 603"/>
                <a:gd name="T46" fmla="*/ 353 w 643"/>
                <a:gd name="T47" fmla="*/ 503 h 603"/>
                <a:gd name="T48" fmla="*/ 346 w 643"/>
                <a:gd name="T49" fmla="*/ 495 h 603"/>
                <a:gd name="T50" fmla="*/ 367 w 643"/>
                <a:gd name="T51" fmla="*/ 541 h 603"/>
                <a:gd name="T52" fmla="*/ 377 w 643"/>
                <a:gd name="T53" fmla="*/ 547 h 603"/>
                <a:gd name="T54" fmla="*/ 386 w 643"/>
                <a:gd name="T55" fmla="*/ 532 h 603"/>
                <a:gd name="T56" fmla="*/ 377 w 643"/>
                <a:gd name="T57" fmla="*/ 526 h 603"/>
                <a:gd name="T58" fmla="*/ 423 w 643"/>
                <a:gd name="T59" fmla="*/ 566 h 603"/>
                <a:gd name="T60" fmla="*/ 434 w 643"/>
                <a:gd name="T61" fmla="*/ 568 h 603"/>
                <a:gd name="T62" fmla="*/ 427 w 643"/>
                <a:gd name="T63" fmla="*/ 549 h 603"/>
                <a:gd name="T64" fmla="*/ 472 w 643"/>
                <a:gd name="T65" fmla="*/ 569 h 603"/>
                <a:gd name="T66" fmla="*/ 484 w 643"/>
                <a:gd name="T67" fmla="*/ 568 h 603"/>
                <a:gd name="T68" fmla="*/ 483 w 643"/>
                <a:gd name="T69" fmla="*/ 550 h 603"/>
                <a:gd name="T70" fmla="*/ 472 w 643"/>
                <a:gd name="T71" fmla="*/ 552 h 603"/>
                <a:gd name="T72" fmla="*/ 530 w 643"/>
                <a:gd name="T73" fmla="*/ 551 h 603"/>
                <a:gd name="T74" fmla="*/ 540 w 643"/>
                <a:gd name="T75" fmla="*/ 545 h 603"/>
                <a:gd name="T76" fmla="*/ 524 w 643"/>
                <a:gd name="T77" fmla="*/ 535 h 603"/>
                <a:gd name="T78" fmla="*/ 570 w 643"/>
                <a:gd name="T79" fmla="*/ 521 h 603"/>
                <a:gd name="T80" fmla="*/ 577 w 643"/>
                <a:gd name="T81" fmla="*/ 512 h 603"/>
                <a:gd name="T82" fmla="*/ 565 w 643"/>
                <a:gd name="T83" fmla="*/ 499 h 603"/>
                <a:gd name="T84" fmla="*/ 559 w 643"/>
                <a:gd name="T85" fmla="*/ 507 h 603"/>
                <a:gd name="T86" fmla="*/ 601 w 643"/>
                <a:gd name="T87" fmla="*/ 469 h 603"/>
                <a:gd name="T88" fmla="*/ 605 w 643"/>
                <a:gd name="T89" fmla="*/ 457 h 603"/>
                <a:gd name="T90" fmla="*/ 586 w 643"/>
                <a:gd name="T91" fmla="*/ 459 h 603"/>
                <a:gd name="T92" fmla="*/ 610 w 643"/>
                <a:gd name="T93" fmla="*/ 419 h 603"/>
                <a:gd name="T94" fmla="*/ 610 w 643"/>
                <a:gd name="T95" fmla="*/ 408 h 603"/>
                <a:gd name="T96" fmla="*/ 592 w 643"/>
                <a:gd name="T97" fmla="*/ 406 h 603"/>
                <a:gd name="T98" fmla="*/ 593 w 643"/>
                <a:gd name="T99" fmla="*/ 417 h 603"/>
                <a:gd name="T100" fmla="*/ 599 w 643"/>
                <a:gd name="T101" fmla="*/ 358 h 603"/>
                <a:gd name="T102" fmla="*/ 594 w 643"/>
                <a:gd name="T103" fmla="*/ 347 h 603"/>
                <a:gd name="T104" fmla="*/ 581 w 643"/>
                <a:gd name="T105" fmla="*/ 363 h 603"/>
                <a:gd name="T106" fmla="*/ 573 w 643"/>
                <a:gd name="T107" fmla="*/ 316 h 603"/>
                <a:gd name="T108" fmla="*/ 565 w 643"/>
                <a:gd name="T109" fmla="*/ 308 h 603"/>
                <a:gd name="T110" fmla="*/ 550 w 643"/>
                <a:gd name="T111" fmla="*/ 318 h 603"/>
                <a:gd name="T112" fmla="*/ 557 w 643"/>
                <a:gd name="T113" fmla="*/ 326 h 603"/>
                <a:gd name="T114" fmla="*/ 524 w 643"/>
                <a:gd name="T115" fmla="*/ 279 h 603"/>
                <a:gd name="T116" fmla="*/ 513 w 643"/>
                <a:gd name="T117" fmla="*/ 274 h 603"/>
                <a:gd name="T118" fmla="*/ 513 w 643"/>
                <a:gd name="T119" fmla="*/ 293 h 603"/>
                <a:gd name="T120" fmla="*/ 457 w 643"/>
                <a:gd name="T121" fmla="*/ 231 h 603"/>
                <a:gd name="T122" fmla="*/ 358 w 643"/>
                <a:gd name="T123" fmla="*/ 9 h 603"/>
                <a:gd name="T124" fmla="*/ 30 w 643"/>
                <a:gd name="T125" fmla="*/ 153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43" h="603">
                  <a:moveTo>
                    <a:pt x="51" y="448"/>
                  </a:moveTo>
                  <a:cubicBezTo>
                    <a:pt x="83" y="445"/>
                    <a:pt x="115" y="443"/>
                    <a:pt x="147" y="442"/>
                  </a:cubicBezTo>
                  <a:cubicBezTo>
                    <a:pt x="127" y="440"/>
                    <a:pt x="108" y="439"/>
                    <a:pt x="88" y="436"/>
                  </a:cubicBezTo>
                  <a:cubicBezTo>
                    <a:pt x="72" y="435"/>
                    <a:pt x="59" y="423"/>
                    <a:pt x="59" y="407"/>
                  </a:cubicBezTo>
                  <a:cubicBezTo>
                    <a:pt x="59" y="383"/>
                    <a:pt x="59" y="359"/>
                    <a:pt x="59" y="335"/>
                  </a:cubicBezTo>
                  <a:cubicBezTo>
                    <a:pt x="59" y="318"/>
                    <a:pt x="72" y="306"/>
                    <a:pt x="88" y="305"/>
                  </a:cubicBezTo>
                  <a:cubicBezTo>
                    <a:pt x="148" y="299"/>
                    <a:pt x="207" y="297"/>
                    <a:pt x="267" y="298"/>
                  </a:cubicBezTo>
                  <a:cubicBezTo>
                    <a:pt x="245" y="333"/>
                    <a:pt x="233" y="373"/>
                    <a:pt x="233" y="417"/>
                  </a:cubicBezTo>
                  <a:cubicBezTo>
                    <a:pt x="233" y="479"/>
                    <a:pt x="258" y="535"/>
                    <a:pt x="299" y="575"/>
                  </a:cubicBezTo>
                  <a:cubicBezTo>
                    <a:pt x="301" y="578"/>
                    <a:pt x="304" y="581"/>
                    <a:pt x="306" y="583"/>
                  </a:cubicBezTo>
                  <a:cubicBezTo>
                    <a:pt x="221" y="590"/>
                    <a:pt x="136" y="588"/>
                    <a:pt x="51" y="579"/>
                  </a:cubicBezTo>
                  <a:cubicBezTo>
                    <a:pt x="35" y="578"/>
                    <a:pt x="21" y="566"/>
                    <a:pt x="21" y="549"/>
                  </a:cubicBezTo>
                  <a:cubicBezTo>
                    <a:pt x="21" y="526"/>
                    <a:pt x="21" y="501"/>
                    <a:pt x="21" y="477"/>
                  </a:cubicBezTo>
                  <a:cubicBezTo>
                    <a:pt x="21" y="461"/>
                    <a:pt x="35" y="449"/>
                    <a:pt x="51" y="448"/>
                  </a:cubicBezTo>
                  <a:close/>
                  <a:moveTo>
                    <a:pt x="442" y="265"/>
                  </a:moveTo>
                  <a:lnTo>
                    <a:pt x="442" y="265"/>
                  </a:lnTo>
                  <a:cubicBezTo>
                    <a:pt x="454" y="263"/>
                    <a:pt x="467" y="262"/>
                    <a:pt x="479" y="265"/>
                  </a:cubicBezTo>
                  <a:cubicBezTo>
                    <a:pt x="478" y="271"/>
                    <a:pt x="478" y="278"/>
                    <a:pt x="477" y="284"/>
                  </a:cubicBezTo>
                  <a:cubicBezTo>
                    <a:pt x="466" y="283"/>
                    <a:pt x="455" y="283"/>
                    <a:pt x="444" y="284"/>
                  </a:cubicBezTo>
                  <a:cubicBezTo>
                    <a:pt x="443" y="278"/>
                    <a:pt x="443" y="271"/>
                    <a:pt x="442" y="265"/>
                  </a:cubicBezTo>
                  <a:close/>
                  <a:moveTo>
                    <a:pt x="510" y="384"/>
                  </a:moveTo>
                  <a:lnTo>
                    <a:pt x="510" y="384"/>
                  </a:lnTo>
                  <a:lnTo>
                    <a:pt x="467" y="384"/>
                  </a:lnTo>
                  <a:lnTo>
                    <a:pt x="467" y="377"/>
                  </a:lnTo>
                  <a:cubicBezTo>
                    <a:pt x="467" y="369"/>
                    <a:pt x="466" y="364"/>
                    <a:pt x="465" y="362"/>
                  </a:cubicBezTo>
                  <a:cubicBezTo>
                    <a:pt x="464" y="360"/>
                    <a:pt x="462" y="359"/>
                    <a:pt x="459" y="359"/>
                  </a:cubicBezTo>
                  <a:cubicBezTo>
                    <a:pt x="456" y="359"/>
                    <a:pt x="454" y="359"/>
                    <a:pt x="453" y="362"/>
                  </a:cubicBezTo>
                  <a:cubicBezTo>
                    <a:pt x="452" y="364"/>
                    <a:pt x="451" y="367"/>
                    <a:pt x="451" y="371"/>
                  </a:cubicBezTo>
                  <a:cubicBezTo>
                    <a:pt x="451" y="377"/>
                    <a:pt x="452" y="382"/>
                    <a:pt x="455" y="385"/>
                  </a:cubicBezTo>
                  <a:cubicBezTo>
                    <a:pt x="458" y="388"/>
                    <a:pt x="466" y="393"/>
                    <a:pt x="478" y="401"/>
                  </a:cubicBezTo>
                  <a:cubicBezTo>
                    <a:pt x="489" y="407"/>
                    <a:pt x="497" y="413"/>
                    <a:pt x="501" y="416"/>
                  </a:cubicBezTo>
                  <a:cubicBezTo>
                    <a:pt x="505" y="420"/>
                    <a:pt x="508" y="425"/>
                    <a:pt x="511" y="431"/>
                  </a:cubicBezTo>
                  <a:cubicBezTo>
                    <a:pt x="514" y="437"/>
                    <a:pt x="515" y="445"/>
                    <a:pt x="515" y="455"/>
                  </a:cubicBezTo>
                  <a:cubicBezTo>
                    <a:pt x="515" y="471"/>
                    <a:pt x="512" y="483"/>
                    <a:pt x="504" y="491"/>
                  </a:cubicBezTo>
                  <a:cubicBezTo>
                    <a:pt x="497" y="500"/>
                    <a:pt x="485" y="506"/>
                    <a:pt x="471" y="508"/>
                  </a:cubicBezTo>
                  <a:lnTo>
                    <a:pt x="471" y="524"/>
                  </a:lnTo>
                  <a:lnTo>
                    <a:pt x="451" y="524"/>
                  </a:lnTo>
                  <a:lnTo>
                    <a:pt x="451" y="507"/>
                  </a:lnTo>
                  <a:cubicBezTo>
                    <a:pt x="439" y="506"/>
                    <a:pt x="429" y="502"/>
                    <a:pt x="420" y="494"/>
                  </a:cubicBezTo>
                  <a:cubicBezTo>
                    <a:pt x="412" y="486"/>
                    <a:pt x="407" y="473"/>
                    <a:pt x="407" y="453"/>
                  </a:cubicBezTo>
                  <a:lnTo>
                    <a:pt x="407" y="445"/>
                  </a:lnTo>
                  <a:lnTo>
                    <a:pt x="451" y="445"/>
                  </a:lnTo>
                  <a:lnTo>
                    <a:pt x="451" y="456"/>
                  </a:lnTo>
                  <a:cubicBezTo>
                    <a:pt x="451" y="467"/>
                    <a:pt x="451" y="474"/>
                    <a:pt x="452" y="477"/>
                  </a:cubicBezTo>
                  <a:cubicBezTo>
                    <a:pt x="453" y="480"/>
                    <a:pt x="455" y="481"/>
                    <a:pt x="458" y="481"/>
                  </a:cubicBezTo>
                  <a:cubicBezTo>
                    <a:pt x="461" y="481"/>
                    <a:pt x="464" y="480"/>
                    <a:pt x="465" y="478"/>
                  </a:cubicBezTo>
                  <a:cubicBezTo>
                    <a:pt x="466" y="476"/>
                    <a:pt x="467" y="473"/>
                    <a:pt x="467" y="470"/>
                  </a:cubicBezTo>
                  <a:cubicBezTo>
                    <a:pt x="467" y="460"/>
                    <a:pt x="466" y="453"/>
                    <a:pt x="465" y="449"/>
                  </a:cubicBezTo>
                  <a:cubicBezTo>
                    <a:pt x="464" y="445"/>
                    <a:pt x="459" y="440"/>
                    <a:pt x="451" y="435"/>
                  </a:cubicBezTo>
                  <a:cubicBezTo>
                    <a:pt x="438" y="427"/>
                    <a:pt x="429" y="421"/>
                    <a:pt x="424" y="417"/>
                  </a:cubicBezTo>
                  <a:cubicBezTo>
                    <a:pt x="420" y="413"/>
                    <a:pt x="415" y="408"/>
                    <a:pt x="412" y="401"/>
                  </a:cubicBezTo>
                  <a:cubicBezTo>
                    <a:pt x="408" y="393"/>
                    <a:pt x="407" y="385"/>
                    <a:pt x="407" y="377"/>
                  </a:cubicBezTo>
                  <a:cubicBezTo>
                    <a:pt x="407" y="364"/>
                    <a:pt x="410" y="354"/>
                    <a:pt x="418" y="346"/>
                  </a:cubicBezTo>
                  <a:cubicBezTo>
                    <a:pt x="425" y="339"/>
                    <a:pt x="436" y="334"/>
                    <a:pt x="451" y="333"/>
                  </a:cubicBezTo>
                  <a:lnTo>
                    <a:pt x="451" y="319"/>
                  </a:lnTo>
                  <a:lnTo>
                    <a:pt x="471" y="319"/>
                  </a:lnTo>
                  <a:lnTo>
                    <a:pt x="471" y="333"/>
                  </a:lnTo>
                  <a:cubicBezTo>
                    <a:pt x="484" y="334"/>
                    <a:pt x="494" y="339"/>
                    <a:pt x="501" y="346"/>
                  </a:cubicBezTo>
                  <a:cubicBezTo>
                    <a:pt x="507" y="353"/>
                    <a:pt x="511" y="363"/>
                    <a:pt x="511" y="376"/>
                  </a:cubicBezTo>
                  <a:cubicBezTo>
                    <a:pt x="511" y="378"/>
                    <a:pt x="510" y="381"/>
                    <a:pt x="510" y="384"/>
                  </a:cubicBezTo>
                  <a:close/>
                  <a:moveTo>
                    <a:pt x="411" y="271"/>
                  </a:moveTo>
                  <a:lnTo>
                    <a:pt x="411" y="271"/>
                  </a:lnTo>
                  <a:lnTo>
                    <a:pt x="410" y="271"/>
                  </a:lnTo>
                  <a:lnTo>
                    <a:pt x="409" y="271"/>
                  </a:lnTo>
                  <a:lnTo>
                    <a:pt x="408" y="272"/>
                  </a:lnTo>
                  <a:lnTo>
                    <a:pt x="407" y="272"/>
                  </a:lnTo>
                  <a:lnTo>
                    <a:pt x="406" y="272"/>
                  </a:lnTo>
                  <a:lnTo>
                    <a:pt x="405" y="273"/>
                  </a:lnTo>
                  <a:lnTo>
                    <a:pt x="405" y="273"/>
                  </a:lnTo>
                  <a:lnTo>
                    <a:pt x="404" y="273"/>
                  </a:lnTo>
                  <a:lnTo>
                    <a:pt x="403" y="274"/>
                  </a:lnTo>
                  <a:lnTo>
                    <a:pt x="402" y="274"/>
                  </a:lnTo>
                  <a:lnTo>
                    <a:pt x="401" y="274"/>
                  </a:lnTo>
                  <a:lnTo>
                    <a:pt x="400" y="275"/>
                  </a:lnTo>
                  <a:lnTo>
                    <a:pt x="399" y="275"/>
                  </a:lnTo>
                  <a:lnTo>
                    <a:pt x="398" y="275"/>
                  </a:lnTo>
                  <a:lnTo>
                    <a:pt x="398" y="276"/>
                  </a:lnTo>
                  <a:lnTo>
                    <a:pt x="397" y="276"/>
                  </a:lnTo>
                  <a:lnTo>
                    <a:pt x="396" y="277"/>
                  </a:lnTo>
                  <a:lnTo>
                    <a:pt x="395" y="277"/>
                  </a:lnTo>
                  <a:lnTo>
                    <a:pt x="394" y="277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401" y="294"/>
                  </a:lnTo>
                  <a:lnTo>
                    <a:pt x="401" y="294"/>
                  </a:lnTo>
                  <a:lnTo>
                    <a:pt x="401" y="293"/>
                  </a:lnTo>
                  <a:lnTo>
                    <a:pt x="402" y="293"/>
                  </a:lnTo>
                  <a:lnTo>
                    <a:pt x="403" y="293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5" y="292"/>
                  </a:lnTo>
                  <a:lnTo>
                    <a:pt x="406" y="291"/>
                  </a:lnTo>
                  <a:lnTo>
                    <a:pt x="407" y="291"/>
                  </a:lnTo>
                  <a:lnTo>
                    <a:pt x="407" y="291"/>
                  </a:lnTo>
                  <a:lnTo>
                    <a:pt x="408" y="290"/>
                  </a:lnTo>
                  <a:lnTo>
                    <a:pt x="409" y="290"/>
                  </a:lnTo>
                  <a:lnTo>
                    <a:pt x="410" y="290"/>
                  </a:lnTo>
                  <a:lnTo>
                    <a:pt x="411" y="290"/>
                  </a:lnTo>
                  <a:lnTo>
                    <a:pt x="411" y="289"/>
                  </a:lnTo>
                  <a:lnTo>
                    <a:pt x="412" y="289"/>
                  </a:lnTo>
                  <a:lnTo>
                    <a:pt x="413" y="289"/>
                  </a:lnTo>
                  <a:lnTo>
                    <a:pt x="414" y="288"/>
                  </a:lnTo>
                  <a:lnTo>
                    <a:pt x="414" y="288"/>
                  </a:lnTo>
                  <a:lnTo>
                    <a:pt x="415" y="288"/>
                  </a:lnTo>
                  <a:lnTo>
                    <a:pt x="416" y="288"/>
                  </a:lnTo>
                  <a:lnTo>
                    <a:pt x="411" y="271"/>
                  </a:lnTo>
                  <a:close/>
                  <a:moveTo>
                    <a:pt x="361" y="297"/>
                  </a:moveTo>
                  <a:lnTo>
                    <a:pt x="361" y="297"/>
                  </a:lnTo>
                  <a:lnTo>
                    <a:pt x="361" y="297"/>
                  </a:lnTo>
                  <a:lnTo>
                    <a:pt x="360" y="298"/>
                  </a:lnTo>
                  <a:lnTo>
                    <a:pt x="360" y="299"/>
                  </a:lnTo>
                  <a:lnTo>
                    <a:pt x="359" y="299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7" y="301"/>
                  </a:lnTo>
                  <a:lnTo>
                    <a:pt x="356" y="302"/>
                  </a:lnTo>
                  <a:lnTo>
                    <a:pt x="356" y="302"/>
                  </a:lnTo>
                  <a:lnTo>
                    <a:pt x="355" y="303"/>
                  </a:lnTo>
                  <a:lnTo>
                    <a:pt x="354" y="304"/>
                  </a:lnTo>
                  <a:lnTo>
                    <a:pt x="354" y="304"/>
                  </a:lnTo>
                  <a:lnTo>
                    <a:pt x="353" y="305"/>
                  </a:lnTo>
                  <a:lnTo>
                    <a:pt x="352" y="305"/>
                  </a:lnTo>
                  <a:lnTo>
                    <a:pt x="352" y="306"/>
                  </a:lnTo>
                  <a:lnTo>
                    <a:pt x="351" y="307"/>
                  </a:lnTo>
                  <a:lnTo>
                    <a:pt x="350" y="307"/>
                  </a:lnTo>
                  <a:lnTo>
                    <a:pt x="350" y="308"/>
                  </a:lnTo>
                  <a:lnTo>
                    <a:pt x="349" y="309"/>
                  </a:lnTo>
                  <a:lnTo>
                    <a:pt x="348" y="309"/>
                  </a:lnTo>
                  <a:lnTo>
                    <a:pt x="348" y="310"/>
                  </a:lnTo>
                  <a:lnTo>
                    <a:pt x="360" y="322"/>
                  </a:lnTo>
                  <a:lnTo>
                    <a:pt x="361" y="322"/>
                  </a:lnTo>
                  <a:lnTo>
                    <a:pt x="361" y="321"/>
                  </a:lnTo>
                  <a:lnTo>
                    <a:pt x="362" y="320"/>
                  </a:lnTo>
                  <a:lnTo>
                    <a:pt x="363" y="320"/>
                  </a:lnTo>
                  <a:lnTo>
                    <a:pt x="363" y="319"/>
                  </a:lnTo>
                  <a:lnTo>
                    <a:pt x="364" y="319"/>
                  </a:lnTo>
                  <a:lnTo>
                    <a:pt x="364" y="318"/>
                  </a:lnTo>
                  <a:lnTo>
                    <a:pt x="365" y="318"/>
                  </a:lnTo>
                  <a:lnTo>
                    <a:pt x="365" y="317"/>
                  </a:lnTo>
                  <a:lnTo>
                    <a:pt x="366" y="317"/>
                  </a:lnTo>
                  <a:lnTo>
                    <a:pt x="367" y="316"/>
                  </a:lnTo>
                  <a:lnTo>
                    <a:pt x="367" y="315"/>
                  </a:lnTo>
                  <a:lnTo>
                    <a:pt x="368" y="315"/>
                  </a:lnTo>
                  <a:lnTo>
                    <a:pt x="368" y="314"/>
                  </a:lnTo>
                  <a:lnTo>
                    <a:pt x="369" y="314"/>
                  </a:lnTo>
                  <a:lnTo>
                    <a:pt x="370" y="313"/>
                  </a:lnTo>
                  <a:lnTo>
                    <a:pt x="370" y="313"/>
                  </a:lnTo>
                  <a:lnTo>
                    <a:pt x="371" y="312"/>
                  </a:lnTo>
                  <a:lnTo>
                    <a:pt x="372" y="312"/>
                  </a:lnTo>
                  <a:lnTo>
                    <a:pt x="372" y="311"/>
                  </a:lnTo>
                  <a:lnTo>
                    <a:pt x="373" y="311"/>
                  </a:lnTo>
                  <a:lnTo>
                    <a:pt x="361" y="297"/>
                  </a:lnTo>
                  <a:close/>
                  <a:moveTo>
                    <a:pt x="325" y="339"/>
                  </a:moveTo>
                  <a:lnTo>
                    <a:pt x="325" y="339"/>
                  </a:lnTo>
                  <a:lnTo>
                    <a:pt x="325" y="340"/>
                  </a:lnTo>
                  <a:lnTo>
                    <a:pt x="324" y="341"/>
                  </a:lnTo>
                  <a:lnTo>
                    <a:pt x="324" y="341"/>
                  </a:lnTo>
                  <a:lnTo>
                    <a:pt x="323" y="342"/>
                  </a:lnTo>
                  <a:lnTo>
                    <a:pt x="323" y="343"/>
                  </a:lnTo>
                  <a:lnTo>
                    <a:pt x="323" y="344"/>
                  </a:lnTo>
                  <a:lnTo>
                    <a:pt x="322" y="345"/>
                  </a:lnTo>
                  <a:lnTo>
                    <a:pt x="322" y="345"/>
                  </a:lnTo>
                  <a:lnTo>
                    <a:pt x="321" y="346"/>
                  </a:lnTo>
                  <a:lnTo>
                    <a:pt x="321" y="347"/>
                  </a:lnTo>
                  <a:lnTo>
                    <a:pt x="320" y="348"/>
                  </a:lnTo>
                  <a:lnTo>
                    <a:pt x="320" y="349"/>
                  </a:lnTo>
                  <a:lnTo>
                    <a:pt x="320" y="350"/>
                  </a:lnTo>
                  <a:lnTo>
                    <a:pt x="319" y="350"/>
                  </a:lnTo>
                  <a:lnTo>
                    <a:pt x="319" y="351"/>
                  </a:lnTo>
                  <a:lnTo>
                    <a:pt x="318" y="352"/>
                  </a:lnTo>
                  <a:lnTo>
                    <a:pt x="318" y="353"/>
                  </a:lnTo>
                  <a:lnTo>
                    <a:pt x="318" y="354"/>
                  </a:lnTo>
                  <a:lnTo>
                    <a:pt x="317" y="355"/>
                  </a:lnTo>
                  <a:lnTo>
                    <a:pt x="317" y="356"/>
                  </a:lnTo>
                  <a:lnTo>
                    <a:pt x="317" y="356"/>
                  </a:lnTo>
                  <a:lnTo>
                    <a:pt x="333" y="363"/>
                  </a:lnTo>
                  <a:lnTo>
                    <a:pt x="333" y="363"/>
                  </a:lnTo>
                  <a:lnTo>
                    <a:pt x="333" y="362"/>
                  </a:lnTo>
                  <a:lnTo>
                    <a:pt x="334" y="361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5" y="359"/>
                  </a:lnTo>
                  <a:lnTo>
                    <a:pt x="335" y="358"/>
                  </a:lnTo>
                  <a:lnTo>
                    <a:pt x="335" y="357"/>
                  </a:lnTo>
                  <a:lnTo>
                    <a:pt x="336" y="357"/>
                  </a:lnTo>
                  <a:lnTo>
                    <a:pt x="336" y="356"/>
                  </a:lnTo>
                  <a:lnTo>
                    <a:pt x="336" y="355"/>
                  </a:lnTo>
                  <a:lnTo>
                    <a:pt x="337" y="354"/>
                  </a:lnTo>
                  <a:lnTo>
                    <a:pt x="337" y="354"/>
                  </a:lnTo>
                  <a:lnTo>
                    <a:pt x="338" y="353"/>
                  </a:lnTo>
                  <a:lnTo>
                    <a:pt x="338" y="352"/>
                  </a:lnTo>
                  <a:lnTo>
                    <a:pt x="338" y="351"/>
                  </a:lnTo>
                  <a:lnTo>
                    <a:pt x="339" y="351"/>
                  </a:lnTo>
                  <a:lnTo>
                    <a:pt x="339" y="350"/>
                  </a:lnTo>
                  <a:lnTo>
                    <a:pt x="340" y="349"/>
                  </a:lnTo>
                  <a:lnTo>
                    <a:pt x="340" y="349"/>
                  </a:lnTo>
                  <a:lnTo>
                    <a:pt x="340" y="348"/>
                  </a:lnTo>
                  <a:lnTo>
                    <a:pt x="325" y="339"/>
                  </a:lnTo>
                  <a:close/>
                  <a:moveTo>
                    <a:pt x="306" y="392"/>
                  </a:moveTo>
                  <a:lnTo>
                    <a:pt x="306" y="392"/>
                  </a:lnTo>
                  <a:lnTo>
                    <a:pt x="306" y="393"/>
                  </a:lnTo>
                  <a:lnTo>
                    <a:pt x="306" y="394"/>
                  </a:lnTo>
                  <a:lnTo>
                    <a:pt x="306" y="394"/>
                  </a:lnTo>
                  <a:lnTo>
                    <a:pt x="306" y="395"/>
                  </a:lnTo>
                  <a:lnTo>
                    <a:pt x="305" y="396"/>
                  </a:lnTo>
                  <a:lnTo>
                    <a:pt x="305" y="397"/>
                  </a:lnTo>
                  <a:lnTo>
                    <a:pt x="305" y="398"/>
                  </a:lnTo>
                  <a:lnTo>
                    <a:pt x="305" y="399"/>
                  </a:lnTo>
                  <a:lnTo>
                    <a:pt x="305" y="400"/>
                  </a:lnTo>
                  <a:lnTo>
                    <a:pt x="305" y="401"/>
                  </a:lnTo>
                  <a:lnTo>
                    <a:pt x="305" y="402"/>
                  </a:lnTo>
                  <a:lnTo>
                    <a:pt x="305" y="403"/>
                  </a:lnTo>
                  <a:lnTo>
                    <a:pt x="305" y="404"/>
                  </a:lnTo>
                  <a:lnTo>
                    <a:pt x="304" y="405"/>
                  </a:lnTo>
                  <a:lnTo>
                    <a:pt x="304" y="406"/>
                  </a:lnTo>
                  <a:lnTo>
                    <a:pt x="304" y="407"/>
                  </a:lnTo>
                  <a:lnTo>
                    <a:pt x="304" y="408"/>
                  </a:lnTo>
                  <a:lnTo>
                    <a:pt x="304" y="409"/>
                  </a:lnTo>
                  <a:lnTo>
                    <a:pt x="304" y="410"/>
                  </a:lnTo>
                  <a:lnTo>
                    <a:pt x="304" y="410"/>
                  </a:lnTo>
                  <a:lnTo>
                    <a:pt x="322" y="411"/>
                  </a:lnTo>
                  <a:lnTo>
                    <a:pt x="322" y="411"/>
                  </a:lnTo>
                  <a:lnTo>
                    <a:pt x="322" y="410"/>
                  </a:lnTo>
                  <a:lnTo>
                    <a:pt x="322" y="409"/>
                  </a:lnTo>
                  <a:lnTo>
                    <a:pt x="322" y="408"/>
                  </a:lnTo>
                  <a:lnTo>
                    <a:pt x="322" y="407"/>
                  </a:lnTo>
                  <a:lnTo>
                    <a:pt x="322" y="406"/>
                  </a:lnTo>
                  <a:lnTo>
                    <a:pt x="322" y="406"/>
                  </a:lnTo>
                  <a:lnTo>
                    <a:pt x="322" y="405"/>
                  </a:lnTo>
                  <a:lnTo>
                    <a:pt x="322" y="404"/>
                  </a:lnTo>
                  <a:lnTo>
                    <a:pt x="322" y="403"/>
                  </a:lnTo>
                  <a:lnTo>
                    <a:pt x="322" y="402"/>
                  </a:lnTo>
                  <a:lnTo>
                    <a:pt x="323" y="401"/>
                  </a:lnTo>
                  <a:lnTo>
                    <a:pt x="323" y="400"/>
                  </a:lnTo>
                  <a:lnTo>
                    <a:pt x="323" y="400"/>
                  </a:lnTo>
                  <a:lnTo>
                    <a:pt x="323" y="399"/>
                  </a:lnTo>
                  <a:lnTo>
                    <a:pt x="323" y="398"/>
                  </a:lnTo>
                  <a:lnTo>
                    <a:pt x="323" y="397"/>
                  </a:lnTo>
                  <a:lnTo>
                    <a:pt x="323" y="396"/>
                  </a:lnTo>
                  <a:lnTo>
                    <a:pt x="323" y="395"/>
                  </a:lnTo>
                  <a:lnTo>
                    <a:pt x="323" y="395"/>
                  </a:lnTo>
                  <a:lnTo>
                    <a:pt x="306" y="392"/>
                  </a:lnTo>
                  <a:close/>
                  <a:moveTo>
                    <a:pt x="307" y="447"/>
                  </a:moveTo>
                  <a:lnTo>
                    <a:pt x="307" y="447"/>
                  </a:lnTo>
                  <a:lnTo>
                    <a:pt x="307" y="448"/>
                  </a:lnTo>
                  <a:lnTo>
                    <a:pt x="307" y="449"/>
                  </a:lnTo>
                  <a:lnTo>
                    <a:pt x="308" y="450"/>
                  </a:lnTo>
                  <a:lnTo>
                    <a:pt x="308" y="450"/>
                  </a:lnTo>
                  <a:lnTo>
                    <a:pt x="308" y="451"/>
                  </a:lnTo>
                  <a:lnTo>
                    <a:pt x="308" y="452"/>
                  </a:lnTo>
                  <a:lnTo>
                    <a:pt x="308" y="453"/>
                  </a:lnTo>
                  <a:lnTo>
                    <a:pt x="309" y="454"/>
                  </a:lnTo>
                  <a:lnTo>
                    <a:pt x="309" y="455"/>
                  </a:lnTo>
                  <a:lnTo>
                    <a:pt x="309" y="456"/>
                  </a:lnTo>
                  <a:lnTo>
                    <a:pt x="309" y="457"/>
                  </a:lnTo>
                  <a:lnTo>
                    <a:pt x="310" y="458"/>
                  </a:lnTo>
                  <a:lnTo>
                    <a:pt x="310" y="459"/>
                  </a:lnTo>
                  <a:lnTo>
                    <a:pt x="310" y="460"/>
                  </a:lnTo>
                  <a:lnTo>
                    <a:pt x="310" y="461"/>
                  </a:lnTo>
                  <a:lnTo>
                    <a:pt x="311" y="461"/>
                  </a:lnTo>
                  <a:lnTo>
                    <a:pt x="311" y="462"/>
                  </a:lnTo>
                  <a:lnTo>
                    <a:pt x="311" y="463"/>
                  </a:lnTo>
                  <a:lnTo>
                    <a:pt x="312" y="464"/>
                  </a:lnTo>
                  <a:lnTo>
                    <a:pt x="312" y="465"/>
                  </a:lnTo>
                  <a:lnTo>
                    <a:pt x="312" y="465"/>
                  </a:lnTo>
                  <a:lnTo>
                    <a:pt x="329" y="460"/>
                  </a:lnTo>
                  <a:lnTo>
                    <a:pt x="328" y="459"/>
                  </a:lnTo>
                  <a:lnTo>
                    <a:pt x="328" y="459"/>
                  </a:lnTo>
                  <a:lnTo>
                    <a:pt x="328" y="458"/>
                  </a:lnTo>
                  <a:lnTo>
                    <a:pt x="328" y="457"/>
                  </a:lnTo>
                  <a:lnTo>
                    <a:pt x="328" y="456"/>
                  </a:lnTo>
                  <a:lnTo>
                    <a:pt x="327" y="456"/>
                  </a:lnTo>
                  <a:lnTo>
                    <a:pt x="327" y="455"/>
                  </a:lnTo>
                  <a:lnTo>
                    <a:pt x="327" y="454"/>
                  </a:lnTo>
                  <a:lnTo>
                    <a:pt x="327" y="453"/>
                  </a:lnTo>
                  <a:lnTo>
                    <a:pt x="326" y="452"/>
                  </a:lnTo>
                  <a:lnTo>
                    <a:pt x="326" y="452"/>
                  </a:lnTo>
                  <a:lnTo>
                    <a:pt x="326" y="451"/>
                  </a:lnTo>
                  <a:lnTo>
                    <a:pt x="326" y="450"/>
                  </a:lnTo>
                  <a:lnTo>
                    <a:pt x="325" y="449"/>
                  </a:lnTo>
                  <a:lnTo>
                    <a:pt x="325" y="448"/>
                  </a:lnTo>
                  <a:lnTo>
                    <a:pt x="325" y="447"/>
                  </a:lnTo>
                  <a:lnTo>
                    <a:pt x="325" y="447"/>
                  </a:lnTo>
                  <a:lnTo>
                    <a:pt x="325" y="446"/>
                  </a:lnTo>
                  <a:lnTo>
                    <a:pt x="325" y="445"/>
                  </a:lnTo>
                  <a:lnTo>
                    <a:pt x="324" y="444"/>
                  </a:lnTo>
                  <a:lnTo>
                    <a:pt x="324" y="444"/>
                  </a:lnTo>
                  <a:lnTo>
                    <a:pt x="307" y="447"/>
                  </a:lnTo>
                  <a:close/>
                  <a:moveTo>
                    <a:pt x="328" y="499"/>
                  </a:moveTo>
                  <a:lnTo>
                    <a:pt x="328" y="499"/>
                  </a:lnTo>
                  <a:lnTo>
                    <a:pt x="328" y="499"/>
                  </a:lnTo>
                  <a:lnTo>
                    <a:pt x="329" y="500"/>
                  </a:lnTo>
                  <a:lnTo>
                    <a:pt x="329" y="501"/>
                  </a:lnTo>
                  <a:lnTo>
                    <a:pt x="330" y="502"/>
                  </a:lnTo>
                  <a:lnTo>
                    <a:pt x="330" y="502"/>
                  </a:lnTo>
                  <a:lnTo>
                    <a:pt x="331" y="503"/>
                  </a:lnTo>
                  <a:lnTo>
                    <a:pt x="331" y="504"/>
                  </a:lnTo>
                  <a:lnTo>
                    <a:pt x="332" y="505"/>
                  </a:lnTo>
                  <a:lnTo>
                    <a:pt x="332" y="505"/>
                  </a:lnTo>
                  <a:lnTo>
                    <a:pt x="333" y="506"/>
                  </a:lnTo>
                  <a:lnTo>
                    <a:pt x="333" y="507"/>
                  </a:lnTo>
                  <a:lnTo>
                    <a:pt x="334" y="508"/>
                  </a:lnTo>
                  <a:lnTo>
                    <a:pt x="334" y="508"/>
                  </a:lnTo>
                  <a:lnTo>
                    <a:pt x="335" y="509"/>
                  </a:lnTo>
                  <a:lnTo>
                    <a:pt x="336" y="510"/>
                  </a:lnTo>
                  <a:lnTo>
                    <a:pt x="336" y="511"/>
                  </a:lnTo>
                  <a:lnTo>
                    <a:pt x="337" y="511"/>
                  </a:lnTo>
                  <a:lnTo>
                    <a:pt x="337" y="512"/>
                  </a:lnTo>
                  <a:lnTo>
                    <a:pt x="338" y="513"/>
                  </a:lnTo>
                  <a:lnTo>
                    <a:pt x="338" y="514"/>
                  </a:lnTo>
                  <a:lnTo>
                    <a:pt x="339" y="514"/>
                  </a:lnTo>
                  <a:lnTo>
                    <a:pt x="353" y="503"/>
                  </a:lnTo>
                  <a:lnTo>
                    <a:pt x="352" y="502"/>
                  </a:lnTo>
                  <a:lnTo>
                    <a:pt x="352" y="502"/>
                  </a:lnTo>
                  <a:lnTo>
                    <a:pt x="351" y="501"/>
                  </a:lnTo>
                  <a:lnTo>
                    <a:pt x="351" y="500"/>
                  </a:lnTo>
                  <a:lnTo>
                    <a:pt x="350" y="500"/>
                  </a:lnTo>
                  <a:lnTo>
                    <a:pt x="350" y="499"/>
                  </a:lnTo>
                  <a:lnTo>
                    <a:pt x="349" y="499"/>
                  </a:lnTo>
                  <a:lnTo>
                    <a:pt x="349" y="498"/>
                  </a:lnTo>
                  <a:lnTo>
                    <a:pt x="348" y="497"/>
                  </a:lnTo>
                  <a:lnTo>
                    <a:pt x="348" y="497"/>
                  </a:lnTo>
                  <a:lnTo>
                    <a:pt x="347" y="496"/>
                  </a:lnTo>
                  <a:lnTo>
                    <a:pt x="347" y="495"/>
                  </a:lnTo>
                  <a:lnTo>
                    <a:pt x="346" y="495"/>
                  </a:lnTo>
                  <a:lnTo>
                    <a:pt x="346" y="494"/>
                  </a:lnTo>
                  <a:lnTo>
                    <a:pt x="345" y="493"/>
                  </a:lnTo>
                  <a:lnTo>
                    <a:pt x="345" y="493"/>
                  </a:lnTo>
                  <a:lnTo>
                    <a:pt x="344" y="492"/>
                  </a:lnTo>
                  <a:lnTo>
                    <a:pt x="344" y="491"/>
                  </a:lnTo>
                  <a:lnTo>
                    <a:pt x="343" y="491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28" y="499"/>
                  </a:lnTo>
                  <a:close/>
                  <a:moveTo>
                    <a:pt x="366" y="540"/>
                  </a:moveTo>
                  <a:lnTo>
                    <a:pt x="366" y="540"/>
                  </a:lnTo>
                  <a:lnTo>
                    <a:pt x="366" y="540"/>
                  </a:lnTo>
                  <a:lnTo>
                    <a:pt x="367" y="541"/>
                  </a:lnTo>
                  <a:lnTo>
                    <a:pt x="368" y="541"/>
                  </a:lnTo>
                  <a:lnTo>
                    <a:pt x="369" y="542"/>
                  </a:lnTo>
                  <a:lnTo>
                    <a:pt x="369" y="542"/>
                  </a:lnTo>
                  <a:lnTo>
                    <a:pt x="370" y="543"/>
                  </a:lnTo>
                  <a:lnTo>
                    <a:pt x="371" y="543"/>
                  </a:lnTo>
                  <a:lnTo>
                    <a:pt x="372" y="544"/>
                  </a:lnTo>
                  <a:lnTo>
                    <a:pt x="372" y="544"/>
                  </a:lnTo>
                  <a:lnTo>
                    <a:pt x="373" y="545"/>
                  </a:lnTo>
                  <a:lnTo>
                    <a:pt x="374" y="545"/>
                  </a:lnTo>
                  <a:lnTo>
                    <a:pt x="375" y="546"/>
                  </a:lnTo>
                  <a:lnTo>
                    <a:pt x="375" y="546"/>
                  </a:lnTo>
                  <a:lnTo>
                    <a:pt x="376" y="547"/>
                  </a:lnTo>
                  <a:lnTo>
                    <a:pt x="377" y="547"/>
                  </a:lnTo>
                  <a:lnTo>
                    <a:pt x="378" y="548"/>
                  </a:lnTo>
                  <a:lnTo>
                    <a:pt x="379" y="548"/>
                  </a:lnTo>
                  <a:lnTo>
                    <a:pt x="379" y="549"/>
                  </a:lnTo>
                  <a:lnTo>
                    <a:pt x="380" y="549"/>
                  </a:lnTo>
                  <a:lnTo>
                    <a:pt x="381" y="550"/>
                  </a:lnTo>
                  <a:lnTo>
                    <a:pt x="382" y="550"/>
                  </a:lnTo>
                  <a:lnTo>
                    <a:pt x="390" y="535"/>
                  </a:lnTo>
                  <a:lnTo>
                    <a:pt x="390" y="534"/>
                  </a:lnTo>
                  <a:lnTo>
                    <a:pt x="389" y="534"/>
                  </a:lnTo>
                  <a:lnTo>
                    <a:pt x="388" y="534"/>
                  </a:lnTo>
                  <a:lnTo>
                    <a:pt x="388" y="533"/>
                  </a:lnTo>
                  <a:lnTo>
                    <a:pt x="387" y="533"/>
                  </a:lnTo>
                  <a:lnTo>
                    <a:pt x="386" y="532"/>
                  </a:lnTo>
                  <a:lnTo>
                    <a:pt x="385" y="532"/>
                  </a:lnTo>
                  <a:lnTo>
                    <a:pt x="385" y="531"/>
                  </a:lnTo>
                  <a:lnTo>
                    <a:pt x="384" y="531"/>
                  </a:lnTo>
                  <a:lnTo>
                    <a:pt x="383" y="531"/>
                  </a:lnTo>
                  <a:lnTo>
                    <a:pt x="383" y="530"/>
                  </a:lnTo>
                  <a:lnTo>
                    <a:pt x="382" y="530"/>
                  </a:lnTo>
                  <a:lnTo>
                    <a:pt x="381" y="529"/>
                  </a:lnTo>
                  <a:lnTo>
                    <a:pt x="381" y="529"/>
                  </a:lnTo>
                  <a:lnTo>
                    <a:pt x="380" y="528"/>
                  </a:lnTo>
                  <a:lnTo>
                    <a:pt x="379" y="528"/>
                  </a:lnTo>
                  <a:lnTo>
                    <a:pt x="379" y="527"/>
                  </a:lnTo>
                  <a:lnTo>
                    <a:pt x="378" y="527"/>
                  </a:lnTo>
                  <a:lnTo>
                    <a:pt x="377" y="526"/>
                  </a:lnTo>
                  <a:lnTo>
                    <a:pt x="377" y="526"/>
                  </a:lnTo>
                  <a:lnTo>
                    <a:pt x="376" y="526"/>
                  </a:lnTo>
                  <a:lnTo>
                    <a:pt x="366" y="540"/>
                  </a:lnTo>
                  <a:close/>
                  <a:moveTo>
                    <a:pt x="416" y="564"/>
                  </a:moveTo>
                  <a:lnTo>
                    <a:pt x="416" y="564"/>
                  </a:lnTo>
                  <a:lnTo>
                    <a:pt x="416" y="564"/>
                  </a:lnTo>
                  <a:lnTo>
                    <a:pt x="417" y="565"/>
                  </a:lnTo>
                  <a:lnTo>
                    <a:pt x="418" y="565"/>
                  </a:lnTo>
                  <a:lnTo>
                    <a:pt x="419" y="565"/>
                  </a:lnTo>
                  <a:lnTo>
                    <a:pt x="420" y="565"/>
                  </a:lnTo>
                  <a:lnTo>
                    <a:pt x="421" y="566"/>
                  </a:lnTo>
                  <a:lnTo>
                    <a:pt x="422" y="566"/>
                  </a:lnTo>
                  <a:lnTo>
                    <a:pt x="423" y="566"/>
                  </a:lnTo>
                  <a:lnTo>
                    <a:pt x="424" y="566"/>
                  </a:lnTo>
                  <a:lnTo>
                    <a:pt x="424" y="566"/>
                  </a:lnTo>
                  <a:lnTo>
                    <a:pt x="425" y="567"/>
                  </a:lnTo>
                  <a:lnTo>
                    <a:pt x="426" y="567"/>
                  </a:lnTo>
                  <a:lnTo>
                    <a:pt x="427" y="567"/>
                  </a:lnTo>
                  <a:lnTo>
                    <a:pt x="428" y="567"/>
                  </a:lnTo>
                  <a:lnTo>
                    <a:pt x="429" y="567"/>
                  </a:lnTo>
                  <a:lnTo>
                    <a:pt x="430" y="568"/>
                  </a:lnTo>
                  <a:lnTo>
                    <a:pt x="431" y="568"/>
                  </a:lnTo>
                  <a:lnTo>
                    <a:pt x="432" y="568"/>
                  </a:lnTo>
                  <a:lnTo>
                    <a:pt x="433" y="568"/>
                  </a:lnTo>
                  <a:lnTo>
                    <a:pt x="434" y="568"/>
                  </a:lnTo>
                  <a:lnTo>
                    <a:pt x="434" y="568"/>
                  </a:lnTo>
                  <a:lnTo>
                    <a:pt x="437" y="551"/>
                  </a:lnTo>
                  <a:lnTo>
                    <a:pt x="437" y="551"/>
                  </a:lnTo>
                  <a:lnTo>
                    <a:pt x="436" y="551"/>
                  </a:lnTo>
                  <a:lnTo>
                    <a:pt x="435" y="551"/>
                  </a:lnTo>
                  <a:lnTo>
                    <a:pt x="434" y="550"/>
                  </a:lnTo>
                  <a:lnTo>
                    <a:pt x="433" y="550"/>
                  </a:lnTo>
                  <a:lnTo>
                    <a:pt x="432" y="550"/>
                  </a:lnTo>
                  <a:lnTo>
                    <a:pt x="431" y="550"/>
                  </a:lnTo>
                  <a:lnTo>
                    <a:pt x="431" y="550"/>
                  </a:lnTo>
                  <a:lnTo>
                    <a:pt x="430" y="550"/>
                  </a:lnTo>
                  <a:lnTo>
                    <a:pt x="429" y="549"/>
                  </a:lnTo>
                  <a:lnTo>
                    <a:pt x="428" y="549"/>
                  </a:lnTo>
                  <a:lnTo>
                    <a:pt x="427" y="549"/>
                  </a:lnTo>
                  <a:lnTo>
                    <a:pt x="427" y="549"/>
                  </a:lnTo>
                  <a:lnTo>
                    <a:pt x="426" y="549"/>
                  </a:lnTo>
                  <a:lnTo>
                    <a:pt x="425" y="548"/>
                  </a:lnTo>
                  <a:lnTo>
                    <a:pt x="424" y="548"/>
                  </a:lnTo>
                  <a:lnTo>
                    <a:pt x="423" y="548"/>
                  </a:lnTo>
                  <a:lnTo>
                    <a:pt x="422" y="548"/>
                  </a:lnTo>
                  <a:lnTo>
                    <a:pt x="422" y="548"/>
                  </a:lnTo>
                  <a:lnTo>
                    <a:pt x="421" y="547"/>
                  </a:lnTo>
                  <a:lnTo>
                    <a:pt x="421" y="547"/>
                  </a:lnTo>
                  <a:lnTo>
                    <a:pt x="416" y="564"/>
                  </a:lnTo>
                  <a:close/>
                  <a:moveTo>
                    <a:pt x="471" y="569"/>
                  </a:moveTo>
                  <a:lnTo>
                    <a:pt x="471" y="569"/>
                  </a:lnTo>
                  <a:lnTo>
                    <a:pt x="472" y="569"/>
                  </a:lnTo>
                  <a:lnTo>
                    <a:pt x="473" y="569"/>
                  </a:lnTo>
                  <a:lnTo>
                    <a:pt x="474" y="569"/>
                  </a:lnTo>
                  <a:lnTo>
                    <a:pt x="475" y="569"/>
                  </a:lnTo>
                  <a:lnTo>
                    <a:pt x="476" y="569"/>
                  </a:lnTo>
                  <a:lnTo>
                    <a:pt x="477" y="569"/>
                  </a:lnTo>
                  <a:lnTo>
                    <a:pt x="478" y="569"/>
                  </a:lnTo>
                  <a:lnTo>
                    <a:pt x="479" y="568"/>
                  </a:lnTo>
                  <a:lnTo>
                    <a:pt x="480" y="568"/>
                  </a:lnTo>
                  <a:lnTo>
                    <a:pt x="480" y="568"/>
                  </a:lnTo>
                  <a:lnTo>
                    <a:pt x="481" y="568"/>
                  </a:lnTo>
                  <a:lnTo>
                    <a:pt x="482" y="568"/>
                  </a:lnTo>
                  <a:lnTo>
                    <a:pt x="483" y="568"/>
                  </a:lnTo>
                  <a:lnTo>
                    <a:pt x="484" y="568"/>
                  </a:lnTo>
                  <a:lnTo>
                    <a:pt x="485" y="567"/>
                  </a:lnTo>
                  <a:lnTo>
                    <a:pt x="486" y="567"/>
                  </a:lnTo>
                  <a:lnTo>
                    <a:pt x="487" y="567"/>
                  </a:lnTo>
                  <a:lnTo>
                    <a:pt x="488" y="567"/>
                  </a:lnTo>
                  <a:lnTo>
                    <a:pt x="489" y="567"/>
                  </a:lnTo>
                  <a:lnTo>
                    <a:pt x="490" y="566"/>
                  </a:lnTo>
                  <a:lnTo>
                    <a:pt x="490" y="566"/>
                  </a:lnTo>
                  <a:lnTo>
                    <a:pt x="486" y="549"/>
                  </a:lnTo>
                  <a:lnTo>
                    <a:pt x="486" y="549"/>
                  </a:lnTo>
                  <a:lnTo>
                    <a:pt x="485" y="549"/>
                  </a:lnTo>
                  <a:lnTo>
                    <a:pt x="485" y="550"/>
                  </a:lnTo>
                  <a:lnTo>
                    <a:pt x="484" y="550"/>
                  </a:lnTo>
                  <a:lnTo>
                    <a:pt x="483" y="550"/>
                  </a:lnTo>
                  <a:lnTo>
                    <a:pt x="482" y="550"/>
                  </a:lnTo>
                  <a:lnTo>
                    <a:pt x="481" y="550"/>
                  </a:lnTo>
                  <a:lnTo>
                    <a:pt x="480" y="550"/>
                  </a:lnTo>
                  <a:lnTo>
                    <a:pt x="479" y="551"/>
                  </a:lnTo>
                  <a:lnTo>
                    <a:pt x="479" y="551"/>
                  </a:lnTo>
                  <a:lnTo>
                    <a:pt x="478" y="551"/>
                  </a:lnTo>
                  <a:lnTo>
                    <a:pt x="477" y="551"/>
                  </a:lnTo>
                  <a:lnTo>
                    <a:pt x="476" y="551"/>
                  </a:lnTo>
                  <a:lnTo>
                    <a:pt x="475" y="551"/>
                  </a:lnTo>
                  <a:lnTo>
                    <a:pt x="474" y="551"/>
                  </a:lnTo>
                  <a:lnTo>
                    <a:pt x="474" y="551"/>
                  </a:lnTo>
                  <a:lnTo>
                    <a:pt x="473" y="551"/>
                  </a:lnTo>
                  <a:lnTo>
                    <a:pt x="472" y="552"/>
                  </a:lnTo>
                  <a:lnTo>
                    <a:pt x="471" y="552"/>
                  </a:lnTo>
                  <a:lnTo>
                    <a:pt x="470" y="552"/>
                  </a:lnTo>
                  <a:lnTo>
                    <a:pt x="470" y="552"/>
                  </a:lnTo>
                  <a:lnTo>
                    <a:pt x="471" y="569"/>
                  </a:lnTo>
                  <a:close/>
                  <a:moveTo>
                    <a:pt x="525" y="554"/>
                  </a:moveTo>
                  <a:lnTo>
                    <a:pt x="525" y="554"/>
                  </a:lnTo>
                  <a:lnTo>
                    <a:pt x="525" y="554"/>
                  </a:lnTo>
                  <a:lnTo>
                    <a:pt x="526" y="554"/>
                  </a:lnTo>
                  <a:lnTo>
                    <a:pt x="527" y="553"/>
                  </a:lnTo>
                  <a:lnTo>
                    <a:pt x="528" y="553"/>
                  </a:lnTo>
                  <a:lnTo>
                    <a:pt x="529" y="552"/>
                  </a:lnTo>
                  <a:lnTo>
                    <a:pt x="529" y="552"/>
                  </a:lnTo>
                  <a:lnTo>
                    <a:pt x="530" y="551"/>
                  </a:lnTo>
                  <a:lnTo>
                    <a:pt x="531" y="551"/>
                  </a:lnTo>
                  <a:lnTo>
                    <a:pt x="532" y="551"/>
                  </a:lnTo>
                  <a:lnTo>
                    <a:pt x="533" y="550"/>
                  </a:lnTo>
                  <a:lnTo>
                    <a:pt x="533" y="550"/>
                  </a:lnTo>
                  <a:lnTo>
                    <a:pt x="534" y="549"/>
                  </a:lnTo>
                  <a:lnTo>
                    <a:pt x="535" y="549"/>
                  </a:lnTo>
                  <a:lnTo>
                    <a:pt x="536" y="548"/>
                  </a:lnTo>
                  <a:lnTo>
                    <a:pt x="537" y="548"/>
                  </a:lnTo>
                  <a:lnTo>
                    <a:pt x="537" y="547"/>
                  </a:lnTo>
                  <a:lnTo>
                    <a:pt x="538" y="547"/>
                  </a:lnTo>
                  <a:lnTo>
                    <a:pt x="539" y="546"/>
                  </a:lnTo>
                  <a:lnTo>
                    <a:pt x="540" y="546"/>
                  </a:lnTo>
                  <a:lnTo>
                    <a:pt x="540" y="545"/>
                  </a:lnTo>
                  <a:lnTo>
                    <a:pt x="541" y="545"/>
                  </a:lnTo>
                  <a:lnTo>
                    <a:pt x="532" y="530"/>
                  </a:lnTo>
                  <a:lnTo>
                    <a:pt x="531" y="531"/>
                  </a:lnTo>
                  <a:lnTo>
                    <a:pt x="530" y="531"/>
                  </a:lnTo>
                  <a:lnTo>
                    <a:pt x="530" y="531"/>
                  </a:lnTo>
                  <a:lnTo>
                    <a:pt x="529" y="532"/>
                  </a:lnTo>
                  <a:lnTo>
                    <a:pt x="528" y="532"/>
                  </a:lnTo>
                  <a:lnTo>
                    <a:pt x="527" y="533"/>
                  </a:lnTo>
                  <a:lnTo>
                    <a:pt x="527" y="533"/>
                  </a:lnTo>
                  <a:lnTo>
                    <a:pt x="526" y="534"/>
                  </a:lnTo>
                  <a:lnTo>
                    <a:pt x="525" y="534"/>
                  </a:lnTo>
                  <a:lnTo>
                    <a:pt x="525" y="534"/>
                  </a:lnTo>
                  <a:lnTo>
                    <a:pt x="524" y="535"/>
                  </a:lnTo>
                  <a:lnTo>
                    <a:pt x="523" y="535"/>
                  </a:lnTo>
                  <a:lnTo>
                    <a:pt x="522" y="536"/>
                  </a:lnTo>
                  <a:lnTo>
                    <a:pt x="522" y="536"/>
                  </a:lnTo>
                  <a:lnTo>
                    <a:pt x="521" y="536"/>
                  </a:lnTo>
                  <a:lnTo>
                    <a:pt x="520" y="537"/>
                  </a:lnTo>
                  <a:lnTo>
                    <a:pt x="520" y="537"/>
                  </a:lnTo>
                  <a:lnTo>
                    <a:pt x="519" y="538"/>
                  </a:lnTo>
                  <a:lnTo>
                    <a:pt x="518" y="538"/>
                  </a:lnTo>
                  <a:lnTo>
                    <a:pt x="517" y="538"/>
                  </a:lnTo>
                  <a:lnTo>
                    <a:pt x="517" y="538"/>
                  </a:lnTo>
                  <a:lnTo>
                    <a:pt x="525" y="554"/>
                  </a:lnTo>
                  <a:close/>
                  <a:moveTo>
                    <a:pt x="570" y="521"/>
                  </a:moveTo>
                  <a:lnTo>
                    <a:pt x="570" y="521"/>
                  </a:lnTo>
                  <a:lnTo>
                    <a:pt x="570" y="520"/>
                  </a:lnTo>
                  <a:lnTo>
                    <a:pt x="570" y="520"/>
                  </a:lnTo>
                  <a:lnTo>
                    <a:pt x="571" y="519"/>
                  </a:lnTo>
                  <a:lnTo>
                    <a:pt x="572" y="518"/>
                  </a:lnTo>
                  <a:lnTo>
                    <a:pt x="572" y="518"/>
                  </a:lnTo>
                  <a:lnTo>
                    <a:pt x="573" y="517"/>
                  </a:lnTo>
                  <a:lnTo>
                    <a:pt x="574" y="516"/>
                  </a:lnTo>
                  <a:lnTo>
                    <a:pt x="574" y="516"/>
                  </a:lnTo>
                  <a:lnTo>
                    <a:pt x="575" y="515"/>
                  </a:lnTo>
                  <a:lnTo>
                    <a:pt x="575" y="514"/>
                  </a:lnTo>
                  <a:lnTo>
                    <a:pt x="576" y="514"/>
                  </a:lnTo>
                  <a:lnTo>
                    <a:pt x="576" y="513"/>
                  </a:lnTo>
                  <a:lnTo>
                    <a:pt x="577" y="512"/>
                  </a:lnTo>
                  <a:lnTo>
                    <a:pt x="578" y="511"/>
                  </a:lnTo>
                  <a:lnTo>
                    <a:pt x="578" y="511"/>
                  </a:lnTo>
                  <a:lnTo>
                    <a:pt x="579" y="510"/>
                  </a:lnTo>
                  <a:lnTo>
                    <a:pt x="579" y="509"/>
                  </a:lnTo>
                  <a:lnTo>
                    <a:pt x="580" y="508"/>
                  </a:lnTo>
                  <a:lnTo>
                    <a:pt x="580" y="508"/>
                  </a:lnTo>
                  <a:lnTo>
                    <a:pt x="581" y="507"/>
                  </a:lnTo>
                  <a:lnTo>
                    <a:pt x="581" y="506"/>
                  </a:lnTo>
                  <a:lnTo>
                    <a:pt x="567" y="496"/>
                  </a:lnTo>
                  <a:lnTo>
                    <a:pt x="567" y="497"/>
                  </a:lnTo>
                  <a:lnTo>
                    <a:pt x="566" y="497"/>
                  </a:lnTo>
                  <a:lnTo>
                    <a:pt x="566" y="498"/>
                  </a:lnTo>
                  <a:lnTo>
                    <a:pt x="565" y="499"/>
                  </a:lnTo>
                  <a:lnTo>
                    <a:pt x="565" y="499"/>
                  </a:lnTo>
                  <a:lnTo>
                    <a:pt x="564" y="500"/>
                  </a:lnTo>
                  <a:lnTo>
                    <a:pt x="564" y="500"/>
                  </a:lnTo>
                  <a:lnTo>
                    <a:pt x="563" y="501"/>
                  </a:lnTo>
                  <a:lnTo>
                    <a:pt x="563" y="502"/>
                  </a:lnTo>
                  <a:lnTo>
                    <a:pt x="562" y="502"/>
                  </a:lnTo>
                  <a:lnTo>
                    <a:pt x="562" y="503"/>
                  </a:lnTo>
                  <a:lnTo>
                    <a:pt x="561" y="504"/>
                  </a:lnTo>
                  <a:lnTo>
                    <a:pt x="561" y="504"/>
                  </a:lnTo>
                  <a:lnTo>
                    <a:pt x="560" y="505"/>
                  </a:lnTo>
                  <a:lnTo>
                    <a:pt x="560" y="505"/>
                  </a:lnTo>
                  <a:lnTo>
                    <a:pt x="559" y="506"/>
                  </a:lnTo>
                  <a:lnTo>
                    <a:pt x="559" y="507"/>
                  </a:lnTo>
                  <a:lnTo>
                    <a:pt x="558" y="507"/>
                  </a:lnTo>
                  <a:lnTo>
                    <a:pt x="557" y="508"/>
                  </a:lnTo>
                  <a:lnTo>
                    <a:pt x="557" y="509"/>
                  </a:lnTo>
                  <a:lnTo>
                    <a:pt x="557" y="509"/>
                  </a:lnTo>
                  <a:lnTo>
                    <a:pt x="570" y="521"/>
                  </a:lnTo>
                  <a:close/>
                  <a:moveTo>
                    <a:pt x="599" y="474"/>
                  </a:moveTo>
                  <a:lnTo>
                    <a:pt x="599" y="474"/>
                  </a:lnTo>
                  <a:lnTo>
                    <a:pt x="600" y="473"/>
                  </a:lnTo>
                  <a:lnTo>
                    <a:pt x="600" y="472"/>
                  </a:lnTo>
                  <a:lnTo>
                    <a:pt x="600" y="471"/>
                  </a:lnTo>
                  <a:lnTo>
                    <a:pt x="601" y="470"/>
                  </a:lnTo>
                  <a:lnTo>
                    <a:pt x="601" y="469"/>
                  </a:lnTo>
                  <a:lnTo>
                    <a:pt x="601" y="469"/>
                  </a:lnTo>
                  <a:lnTo>
                    <a:pt x="602" y="468"/>
                  </a:lnTo>
                  <a:lnTo>
                    <a:pt x="602" y="467"/>
                  </a:lnTo>
                  <a:lnTo>
                    <a:pt x="602" y="466"/>
                  </a:lnTo>
                  <a:lnTo>
                    <a:pt x="603" y="465"/>
                  </a:lnTo>
                  <a:lnTo>
                    <a:pt x="603" y="464"/>
                  </a:lnTo>
                  <a:lnTo>
                    <a:pt x="603" y="463"/>
                  </a:lnTo>
                  <a:lnTo>
                    <a:pt x="603" y="462"/>
                  </a:lnTo>
                  <a:lnTo>
                    <a:pt x="604" y="461"/>
                  </a:lnTo>
                  <a:lnTo>
                    <a:pt x="604" y="461"/>
                  </a:lnTo>
                  <a:lnTo>
                    <a:pt x="604" y="460"/>
                  </a:lnTo>
                  <a:lnTo>
                    <a:pt x="604" y="459"/>
                  </a:lnTo>
                  <a:lnTo>
                    <a:pt x="605" y="458"/>
                  </a:lnTo>
                  <a:lnTo>
                    <a:pt x="605" y="457"/>
                  </a:lnTo>
                  <a:lnTo>
                    <a:pt x="605" y="456"/>
                  </a:lnTo>
                  <a:lnTo>
                    <a:pt x="605" y="456"/>
                  </a:lnTo>
                  <a:lnTo>
                    <a:pt x="588" y="451"/>
                  </a:lnTo>
                  <a:lnTo>
                    <a:pt x="588" y="452"/>
                  </a:lnTo>
                  <a:lnTo>
                    <a:pt x="588" y="452"/>
                  </a:lnTo>
                  <a:lnTo>
                    <a:pt x="588" y="453"/>
                  </a:lnTo>
                  <a:lnTo>
                    <a:pt x="588" y="454"/>
                  </a:lnTo>
                  <a:lnTo>
                    <a:pt x="587" y="455"/>
                  </a:lnTo>
                  <a:lnTo>
                    <a:pt x="587" y="456"/>
                  </a:lnTo>
                  <a:lnTo>
                    <a:pt x="587" y="456"/>
                  </a:lnTo>
                  <a:lnTo>
                    <a:pt x="587" y="457"/>
                  </a:lnTo>
                  <a:lnTo>
                    <a:pt x="586" y="458"/>
                  </a:lnTo>
                  <a:lnTo>
                    <a:pt x="586" y="459"/>
                  </a:lnTo>
                  <a:lnTo>
                    <a:pt x="586" y="459"/>
                  </a:lnTo>
                  <a:lnTo>
                    <a:pt x="586" y="460"/>
                  </a:lnTo>
                  <a:lnTo>
                    <a:pt x="585" y="461"/>
                  </a:lnTo>
                  <a:lnTo>
                    <a:pt x="585" y="462"/>
                  </a:lnTo>
                  <a:lnTo>
                    <a:pt x="585" y="463"/>
                  </a:lnTo>
                  <a:lnTo>
                    <a:pt x="584" y="463"/>
                  </a:lnTo>
                  <a:lnTo>
                    <a:pt x="584" y="464"/>
                  </a:lnTo>
                  <a:lnTo>
                    <a:pt x="584" y="465"/>
                  </a:lnTo>
                  <a:lnTo>
                    <a:pt x="584" y="466"/>
                  </a:lnTo>
                  <a:lnTo>
                    <a:pt x="583" y="467"/>
                  </a:lnTo>
                  <a:lnTo>
                    <a:pt x="583" y="467"/>
                  </a:lnTo>
                  <a:lnTo>
                    <a:pt x="599" y="474"/>
                  </a:lnTo>
                  <a:close/>
                  <a:moveTo>
                    <a:pt x="610" y="419"/>
                  </a:moveTo>
                  <a:lnTo>
                    <a:pt x="610" y="419"/>
                  </a:lnTo>
                  <a:lnTo>
                    <a:pt x="610" y="419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6"/>
                  </a:lnTo>
                  <a:lnTo>
                    <a:pt x="610" y="415"/>
                  </a:lnTo>
                  <a:lnTo>
                    <a:pt x="610" y="414"/>
                  </a:lnTo>
                  <a:lnTo>
                    <a:pt x="610" y="413"/>
                  </a:lnTo>
                  <a:lnTo>
                    <a:pt x="610" y="412"/>
                  </a:lnTo>
                  <a:lnTo>
                    <a:pt x="610" y="411"/>
                  </a:lnTo>
                  <a:lnTo>
                    <a:pt x="610" y="410"/>
                  </a:lnTo>
                  <a:lnTo>
                    <a:pt x="610" y="409"/>
                  </a:lnTo>
                  <a:lnTo>
                    <a:pt x="610" y="408"/>
                  </a:lnTo>
                  <a:lnTo>
                    <a:pt x="610" y="407"/>
                  </a:lnTo>
                  <a:lnTo>
                    <a:pt x="610" y="406"/>
                  </a:lnTo>
                  <a:lnTo>
                    <a:pt x="610" y="405"/>
                  </a:lnTo>
                  <a:lnTo>
                    <a:pt x="610" y="404"/>
                  </a:lnTo>
                  <a:lnTo>
                    <a:pt x="610" y="403"/>
                  </a:lnTo>
                  <a:lnTo>
                    <a:pt x="610" y="402"/>
                  </a:lnTo>
                  <a:lnTo>
                    <a:pt x="609" y="401"/>
                  </a:lnTo>
                  <a:lnTo>
                    <a:pt x="609" y="400"/>
                  </a:lnTo>
                  <a:lnTo>
                    <a:pt x="592" y="402"/>
                  </a:lnTo>
                  <a:lnTo>
                    <a:pt x="592" y="403"/>
                  </a:lnTo>
                  <a:lnTo>
                    <a:pt x="592" y="404"/>
                  </a:lnTo>
                  <a:lnTo>
                    <a:pt x="592" y="405"/>
                  </a:lnTo>
                  <a:lnTo>
                    <a:pt x="592" y="406"/>
                  </a:lnTo>
                  <a:lnTo>
                    <a:pt x="592" y="406"/>
                  </a:lnTo>
                  <a:lnTo>
                    <a:pt x="592" y="407"/>
                  </a:lnTo>
                  <a:lnTo>
                    <a:pt x="592" y="408"/>
                  </a:lnTo>
                  <a:lnTo>
                    <a:pt x="592" y="409"/>
                  </a:lnTo>
                  <a:lnTo>
                    <a:pt x="592" y="410"/>
                  </a:lnTo>
                  <a:lnTo>
                    <a:pt x="593" y="411"/>
                  </a:lnTo>
                  <a:lnTo>
                    <a:pt x="593" y="412"/>
                  </a:lnTo>
                  <a:lnTo>
                    <a:pt x="593" y="412"/>
                  </a:lnTo>
                  <a:lnTo>
                    <a:pt x="593" y="413"/>
                  </a:lnTo>
                  <a:lnTo>
                    <a:pt x="593" y="414"/>
                  </a:lnTo>
                  <a:lnTo>
                    <a:pt x="593" y="415"/>
                  </a:lnTo>
                  <a:lnTo>
                    <a:pt x="593" y="416"/>
                  </a:lnTo>
                  <a:lnTo>
                    <a:pt x="593" y="417"/>
                  </a:lnTo>
                  <a:lnTo>
                    <a:pt x="593" y="418"/>
                  </a:lnTo>
                  <a:lnTo>
                    <a:pt x="593" y="419"/>
                  </a:lnTo>
                  <a:lnTo>
                    <a:pt x="593" y="419"/>
                  </a:lnTo>
                  <a:lnTo>
                    <a:pt x="610" y="419"/>
                  </a:lnTo>
                  <a:close/>
                  <a:moveTo>
                    <a:pt x="601" y="364"/>
                  </a:moveTo>
                  <a:lnTo>
                    <a:pt x="601" y="364"/>
                  </a:lnTo>
                  <a:lnTo>
                    <a:pt x="601" y="363"/>
                  </a:lnTo>
                  <a:lnTo>
                    <a:pt x="600" y="362"/>
                  </a:lnTo>
                  <a:lnTo>
                    <a:pt x="600" y="362"/>
                  </a:lnTo>
                  <a:lnTo>
                    <a:pt x="600" y="361"/>
                  </a:lnTo>
                  <a:lnTo>
                    <a:pt x="599" y="360"/>
                  </a:lnTo>
                  <a:lnTo>
                    <a:pt x="599" y="359"/>
                  </a:lnTo>
                  <a:lnTo>
                    <a:pt x="599" y="358"/>
                  </a:lnTo>
                  <a:lnTo>
                    <a:pt x="598" y="357"/>
                  </a:lnTo>
                  <a:lnTo>
                    <a:pt x="598" y="356"/>
                  </a:lnTo>
                  <a:lnTo>
                    <a:pt x="598" y="356"/>
                  </a:lnTo>
                  <a:lnTo>
                    <a:pt x="597" y="355"/>
                  </a:lnTo>
                  <a:lnTo>
                    <a:pt x="597" y="354"/>
                  </a:lnTo>
                  <a:lnTo>
                    <a:pt x="596" y="353"/>
                  </a:lnTo>
                  <a:lnTo>
                    <a:pt x="596" y="352"/>
                  </a:lnTo>
                  <a:lnTo>
                    <a:pt x="596" y="351"/>
                  </a:lnTo>
                  <a:lnTo>
                    <a:pt x="595" y="350"/>
                  </a:lnTo>
                  <a:lnTo>
                    <a:pt x="595" y="350"/>
                  </a:lnTo>
                  <a:lnTo>
                    <a:pt x="594" y="349"/>
                  </a:lnTo>
                  <a:lnTo>
                    <a:pt x="594" y="348"/>
                  </a:lnTo>
                  <a:lnTo>
                    <a:pt x="594" y="347"/>
                  </a:lnTo>
                  <a:lnTo>
                    <a:pt x="593" y="347"/>
                  </a:lnTo>
                  <a:lnTo>
                    <a:pt x="578" y="355"/>
                  </a:lnTo>
                  <a:lnTo>
                    <a:pt x="578" y="355"/>
                  </a:lnTo>
                  <a:lnTo>
                    <a:pt x="578" y="356"/>
                  </a:lnTo>
                  <a:lnTo>
                    <a:pt x="579" y="357"/>
                  </a:lnTo>
                  <a:lnTo>
                    <a:pt x="579" y="357"/>
                  </a:lnTo>
                  <a:lnTo>
                    <a:pt x="579" y="358"/>
                  </a:lnTo>
                  <a:lnTo>
                    <a:pt x="580" y="359"/>
                  </a:lnTo>
                  <a:lnTo>
                    <a:pt x="580" y="360"/>
                  </a:lnTo>
                  <a:lnTo>
                    <a:pt x="580" y="360"/>
                  </a:lnTo>
                  <a:lnTo>
                    <a:pt x="581" y="361"/>
                  </a:lnTo>
                  <a:lnTo>
                    <a:pt x="581" y="362"/>
                  </a:lnTo>
                  <a:lnTo>
                    <a:pt x="581" y="363"/>
                  </a:lnTo>
                  <a:lnTo>
                    <a:pt x="582" y="363"/>
                  </a:lnTo>
                  <a:lnTo>
                    <a:pt x="582" y="364"/>
                  </a:lnTo>
                  <a:lnTo>
                    <a:pt x="582" y="365"/>
                  </a:lnTo>
                  <a:lnTo>
                    <a:pt x="583" y="366"/>
                  </a:lnTo>
                  <a:lnTo>
                    <a:pt x="583" y="366"/>
                  </a:lnTo>
                  <a:lnTo>
                    <a:pt x="583" y="367"/>
                  </a:lnTo>
                  <a:lnTo>
                    <a:pt x="584" y="368"/>
                  </a:lnTo>
                  <a:lnTo>
                    <a:pt x="584" y="369"/>
                  </a:lnTo>
                  <a:lnTo>
                    <a:pt x="584" y="369"/>
                  </a:lnTo>
                  <a:lnTo>
                    <a:pt x="584" y="370"/>
                  </a:lnTo>
                  <a:lnTo>
                    <a:pt x="601" y="364"/>
                  </a:lnTo>
                  <a:close/>
                  <a:moveTo>
                    <a:pt x="573" y="316"/>
                  </a:moveTo>
                  <a:lnTo>
                    <a:pt x="573" y="316"/>
                  </a:lnTo>
                  <a:lnTo>
                    <a:pt x="572" y="316"/>
                  </a:lnTo>
                  <a:lnTo>
                    <a:pt x="572" y="315"/>
                  </a:lnTo>
                  <a:lnTo>
                    <a:pt x="571" y="315"/>
                  </a:lnTo>
                  <a:lnTo>
                    <a:pt x="570" y="314"/>
                  </a:lnTo>
                  <a:lnTo>
                    <a:pt x="570" y="313"/>
                  </a:lnTo>
                  <a:lnTo>
                    <a:pt x="569" y="313"/>
                  </a:lnTo>
                  <a:lnTo>
                    <a:pt x="569" y="312"/>
                  </a:lnTo>
                  <a:lnTo>
                    <a:pt x="568" y="311"/>
                  </a:lnTo>
                  <a:lnTo>
                    <a:pt x="567" y="311"/>
                  </a:lnTo>
                  <a:lnTo>
                    <a:pt x="567" y="310"/>
                  </a:lnTo>
                  <a:lnTo>
                    <a:pt x="566" y="309"/>
                  </a:lnTo>
                  <a:lnTo>
                    <a:pt x="565" y="309"/>
                  </a:lnTo>
                  <a:lnTo>
                    <a:pt x="565" y="308"/>
                  </a:lnTo>
                  <a:lnTo>
                    <a:pt x="564" y="307"/>
                  </a:lnTo>
                  <a:lnTo>
                    <a:pt x="563" y="307"/>
                  </a:lnTo>
                  <a:lnTo>
                    <a:pt x="563" y="306"/>
                  </a:lnTo>
                  <a:lnTo>
                    <a:pt x="562" y="305"/>
                  </a:lnTo>
                  <a:lnTo>
                    <a:pt x="561" y="305"/>
                  </a:lnTo>
                  <a:lnTo>
                    <a:pt x="561" y="304"/>
                  </a:lnTo>
                  <a:lnTo>
                    <a:pt x="560" y="304"/>
                  </a:lnTo>
                  <a:lnTo>
                    <a:pt x="559" y="303"/>
                  </a:lnTo>
                  <a:lnTo>
                    <a:pt x="548" y="316"/>
                  </a:lnTo>
                  <a:lnTo>
                    <a:pt x="548" y="317"/>
                  </a:lnTo>
                  <a:lnTo>
                    <a:pt x="549" y="317"/>
                  </a:lnTo>
                  <a:lnTo>
                    <a:pt x="549" y="318"/>
                  </a:lnTo>
                  <a:lnTo>
                    <a:pt x="550" y="318"/>
                  </a:lnTo>
                  <a:lnTo>
                    <a:pt x="551" y="319"/>
                  </a:lnTo>
                  <a:lnTo>
                    <a:pt x="551" y="319"/>
                  </a:lnTo>
                  <a:lnTo>
                    <a:pt x="552" y="320"/>
                  </a:lnTo>
                  <a:lnTo>
                    <a:pt x="552" y="320"/>
                  </a:lnTo>
                  <a:lnTo>
                    <a:pt x="553" y="321"/>
                  </a:lnTo>
                  <a:lnTo>
                    <a:pt x="554" y="322"/>
                  </a:lnTo>
                  <a:lnTo>
                    <a:pt x="554" y="322"/>
                  </a:lnTo>
                  <a:lnTo>
                    <a:pt x="555" y="323"/>
                  </a:lnTo>
                  <a:lnTo>
                    <a:pt x="555" y="323"/>
                  </a:lnTo>
                  <a:lnTo>
                    <a:pt x="556" y="324"/>
                  </a:lnTo>
                  <a:lnTo>
                    <a:pt x="556" y="325"/>
                  </a:lnTo>
                  <a:lnTo>
                    <a:pt x="557" y="325"/>
                  </a:lnTo>
                  <a:lnTo>
                    <a:pt x="557" y="326"/>
                  </a:lnTo>
                  <a:lnTo>
                    <a:pt x="558" y="326"/>
                  </a:lnTo>
                  <a:lnTo>
                    <a:pt x="559" y="327"/>
                  </a:lnTo>
                  <a:lnTo>
                    <a:pt x="559" y="328"/>
                  </a:lnTo>
                  <a:lnTo>
                    <a:pt x="559" y="328"/>
                  </a:lnTo>
                  <a:lnTo>
                    <a:pt x="573" y="316"/>
                  </a:lnTo>
                  <a:close/>
                  <a:moveTo>
                    <a:pt x="529" y="282"/>
                  </a:moveTo>
                  <a:lnTo>
                    <a:pt x="529" y="282"/>
                  </a:lnTo>
                  <a:lnTo>
                    <a:pt x="529" y="281"/>
                  </a:lnTo>
                  <a:lnTo>
                    <a:pt x="528" y="281"/>
                  </a:lnTo>
                  <a:lnTo>
                    <a:pt x="527" y="280"/>
                  </a:lnTo>
                  <a:lnTo>
                    <a:pt x="526" y="280"/>
                  </a:lnTo>
                  <a:lnTo>
                    <a:pt x="525" y="280"/>
                  </a:lnTo>
                  <a:lnTo>
                    <a:pt x="524" y="279"/>
                  </a:lnTo>
                  <a:lnTo>
                    <a:pt x="524" y="279"/>
                  </a:lnTo>
                  <a:lnTo>
                    <a:pt x="523" y="278"/>
                  </a:lnTo>
                  <a:lnTo>
                    <a:pt x="522" y="278"/>
                  </a:lnTo>
                  <a:lnTo>
                    <a:pt x="521" y="278"/>
                  </a:lnTo>
                  <a:lnTo>
                    <a:pt x="520" y="277"/>
                  </a:lnTo>
                  <a:lnTo>
                    <a:pt x="519" y="277"/>
                  </a:lnTo>
                  <a:lnTo>
                    <a:pt x="518" y="277"/>
                  </a:lnTo>
                  <a:lnTo>
                    <a:pt x="518" y="276"/>
                  </a:lnTo>
                  <a:lnTo>
                    <a:pt x="517" y="276"/>
                  </a:lnTo>
                  <a:lnTo>
                    <a:pt x="516" y="275"/>
                  </a:lnTo>
                  <a:lnTo>
                    <a:pt x="515" y="275"/>
                  </a:lnTo>
                  <a:lnTo>
                    <a:pt x="514" y="275"/>
                  </a:lnTo>
                  <a:lnTo>
                    <a:pt x="513" y="274"/>
                  </a:lnTo>
                  <a:lnTo>
                    <a:pt x="512" y="274"/>
                  </a:lnTo>
                  <a:lnTo>
                    <a:pt x="512" y="274"/>
                  </a:lnTo>
                  <a:lnTo>
                    <a:pt x="506" y="290"/>
                  </a:lnTo>
                  <a:lnTo>
                    <a:pt x="506" y="290"/>
                  </a:lnTo>
                  <a:lnTo>
                    <a:pt x="507" y="291"/>
                  </a:lnTo>
                  <a:lnTo>
                    <a:pt x="508" y="291"/>
                  </a:lnTo>
                  <a:lnTo>
                    <a:pt x="508" y="291"/>
                  </a:lnTo>
                  <a:lnTo>
                    <a:pt x="509" y="292"/>
                  </a:lnTo>
                  <a:lnTo>
                    <a:pt x="510" y="292"/>
                  </a:lnTo>
                  <a:lnTo>
                    <a:pt x="511" y="292"/>
                  </a:lnTo>
                  <a:lnTo>
                    <a:pt x="511" y="293"/>
                  </a:lnTo>
                  <a:lnTo>
                    <a:pt x="512" y="293"/>
                  </a:lnTo>
                  <a:lnTo>
                    <a:pt x="513" y="293"/>
                  </a:lnTo>
                  <a:lnTo>
                    <a:pt x="514" y="294"/>
                  </a:lnTo>
                  <a:lnTo>
                    <a:pt x="514" y="294"/>
                  </a:lnTo>
                  <a:lnTo>
                    <a:pt x="515" y="294"/>
                  </a:lnTo>
                  <a:lnTo>
                    <a:pt x="516" y="295"/>
                  </a:lnTo>
                  <a:lnTo>
                    <a:pt x="517" y="295"/>
                  </a:lnTo>
                  <a:lnTo>
                    <a:pt x="517" y="295"/>
                  </a:lnTo>
                  <a:lnTo>
                    <a:pt x="518" y="296"/>
                  </a:lnTo>
                  <a:lnTo>
                    <a:pt x="519" y="296"/>
                  </a:lnTo>
                  <a:lnTo>
                    <a:pt x="520" y="297"/>
                  </a:lnTo>
                  <a:lnTo>
                    <a:pt x="520" y="297"/>
                  </a:lnTo>
                  <a:lnTo>
                    <a:pt x="521" y="297"/>
                  </a:lnTo>
                  <a:lnTo>
                    <a:pt x="529" y="282"/>
                  </a:lnTo>
                  <a:close/>
                  <a:moveTo>
                    <a:pt x="457" y="231"/>
                  </a:moveTo>
                  <a:lnTo>
                    <a:pt x="457" y="231"/>
                  </a:lnTo>
                  <a:cubicBezTo>
                    <a:pt x="354" y="231"/>
                    <a:pt x="271" y="314"/>
                    <a:pt x="271" y="417"/>
                  </a:cubicBezTo>
                  <a:cubicBezTo>
                    <a:pt x="271" y="520"/>
                    <a:pt x="354" y="603"/>
                    <a:pt x="457" y="603"/>
                  </a:cubicBezTo>
                  <a:cubicBezTo>
                    <a:pt x="560" y="603"/>
                    <a:pt x="643" y="520"/>
                    <a:pt x="643" y="417"/>
                  </a:cubicBezTo>
                  <a:cubicBezTo>
                    <a:pt x="643" y="314"/>
                    <a:pt x="560" y="231"/>
                    <a:pt x="457" y="231"/>
                  </a:cubicBezTo>
                  <a:close/>
                  <a:moveTo>
                    <a:pt x="30" y="153"/>
                  </a:moveTo>
                  <a:lnTo>
                    <a:pt x="30" y="153"/>
                  </a:lnTo>
                  <a:cubicBezTo>
                    <a:pt x="66" y="150"/>
                    <a:pt x="102" y="148"/>
                    <a:pt x="138" y="147"/>
                  </a:cubicBezTo>
                  <a:cubicBezTo>
                    <a:pt x="114" y="146"/>
                    <a:pt x="89" y="144"/>
                    <a:pt x="65" y="141"/>
                  </a:cubicBezTo>
                  <a:cubicBezTo>
                    <a:pt x="49" y="139"/>
                    <a:pt x="35" y="128"/>
                    <a:pt x="35" y="111"/>
                  </a:cubicBezTo>
                  <a:cubicBezTo>
                    <a:pt x="35" y="87"/>
                    <a:pt x="35" y="63"/>
                    <a:pt x="35" y="39"/>
                  </a:cubicBezTo>
                  <a:cubicBezTo>
                    <a:pt x="35" y="23"/>
                    <a:pt x="49" y="11"/>
                    <a:pt x="65" y="9"/>
                  </a:cubicBezTo>
                  <a:cubicBezTo>
                    <a:pt x="163" y="0"/>
                    <a:pt x="260" y="0"/>
                    <a:pt x="358" y="9"/>
                  </a:cubicBezTo>
                  <a:cubicBezTo>
                    <a:pt x="374" y="11"/>
                    <a:pt x="388" y="23"/>
                    <a:pt x="388" y="39"/>
                  </a:cubicBezTo>
                  <a:cubicBezTo>
                    <a:pt x="388" y="63"/>
                    <a:pt x="388" y="87"/>
                    <a:pt x="388" y="111"/>
                  </a:cubicBezTo>
                  <a:cubicBezTo>
                    <a:pt x="388" y="128"/>
                    <a:pt x="374" y="139"/>
                    <a:pt x="358" y="141"/>
                  </a:cubicBezTo>
                  <a:cubicBezTo>
                    <a:pt x="323" y="145"/>
                    <a:pt x="287" y="147"/>
                    <a:pt x="252" y="148"/>
                  </a:cubicBezTo>
                  <a:cubicBezTo>
                    <a:pt x="276" y="150"/>
                    <a:pt x="299" y="151"/>
                    <a:pt x="323" y="153"/>
                  </a:cubicBezTo>
                  <a:cubicBezTo>
                    <a:pt x="339" y="155"/>
                    <a:pt x="353" y="167"/>
                    <a:pt x="353" y="183"/>
                  </a:cubicBezTo>
                  <a:lnTo>
                    <a:pt x="353" y="218"/>
                  </a:lnTo>
                  <a:cubicBezTo>
                    <a:pt x="333" y="229"/>
                    <a:pt x="314" y="242"/>
                    <a:pt x="299" y="258"/>
                  </a:cubicBezTo>
                  <a:cubicBezTo>
                    <a:pt x="289" y="268"/>
                    <a:pt x="280" y="278"/>
                    <a:pt x="272" y="290"/>
                  </a:cubicBezTo>
                  <a:cubicBezTo>
                    <a:pt x="191" y="296"/>
                    <a:pt x="111" y="294"/>
                    <a:pt x="30" y="285"/>
                  </a:cubicBezTo>
                  <a:cubicBezTo>
                    <a:pt x="13" y="283"/>
                    <a:pt x="0" y="272"/>
                    <a:pt x="0" y="255"/>
                  </a:cubicBezTo>
                  <a:cubicBezTo>
                    <a:pt x="0" y="231"/>
                    <a:pt x="0" y="207"/>
                    <a:pt x="0" y="183"/>
                  </a:cubicBezTo>
                  <a:cubicBezTo>
                    <a:pt x="0" y="167"/>
                    <a:pt x="13" y="155"/>
                    <a:pt x="30" y="1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chemeClr val="accent2"/>
                </a:solidFill>
                <a:cs typeface="字魂59号-创粗黑" panose="00000500000000000000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253493" y="2007965"/>
            <a:ext cx="988987" cy="988987"/>
            <a:chOff x="8227414" y="2249197"/>
            <a:chExt cx="988987" cy="988987"/>
          </a:xfrm>
        </p:grpSpPr>
        <p:sp>
          <p:nvSpPr>
            <p:cNvPr id="69" name="椭圆 68"/>
            <p:cNvSpPr/>
            <p:nvPr/>
          </p:nvSpPr>
          <p:spPr>
            <a:xfrm>
              <a:off x="8227414" y="2249197"/>
              <a:ext cx="988987" cy="988987"/>
            </a:xfrm>
            <a:prstGeom prst="ellipse">
              <a:avLst/>
            </a:prstGeom>
            <a:solidFill>
              <a:srgbClr val="157E9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字魂59号-创粗黑" panose="00000500000000000000" charset="-122"/>
              </a:endParaRPr>
            </a:p>
          </p:txBody>
        </p:sp>
        <p:sp>
          <p:nvSpPr>
            <p:cNvPr id="70" name="Freeform 22"/>
            <p:cNvSpPr>
              <a:spLocks noEditPoints="1"/>
            </p:cNvSpPr>
            <p:nvPr/>
          </p:nvSpPr>
          <p:spPr bwMode="auto">
            <a:xfrm>
              <a:off x="8553791" y="2541687"/>
              <a:ext cx="336232" cy="394851"/>
            </a:xfrm>
            <a:custGeom>
              <a:avLst/>
              <a:gdLst>
                <a:gd name="T0" fmla="*/ 90 w 641"/>
                <a:gd name="T1" fmla="*/ 424 h 748"/>
                <a:gd name="T2" fmla="*/ 158 w 641"/>
                <a:gd name="T3" fmla="*/ 424 h 748"/>
                <a:gd name="T4" fmla="*/ 205 w 641"/>
                <a:gd name="T5" fmla="*/ 408 h 748"/>
                <a:gd name="T6" fmla="*/ 291 w 641"/>
                <a:gd name="T7" fmla="*/ 588 h 748"/>
                <a:gd name="T8" fmla="*/ 312 w 641"/>
                <a:gd name="T9" fmla="*/ 475 h 748"/>
                <a:gd name="T10" fmla="*/ 297 w 641"/>
                <a:gd name="T11" fmla="*/ 468 h 748"/>
                <a:gd name="T12" fmla="*/ 298 w 641"/>
                <a:gd name="T13" fmla="*/ 452 h 748"/>
                <a:gd name="T14" fmla="*/ 360 w 641"/>
                <a:gd name="T15" fmla="*/ 452 h 748"/>
                <a:gd name="T16" fmla="*/ 360 w 641"/>
                <a:gd name="T17" fmla="*/ 468 h 748"/>
                <a:gd name="T18" fmla="*/ 346 w 641"/>
                <a:gd name="T19" fmla="*/ 475 h 748"/>
                <a:gd name="T20" fmla="*/ 365 w 641"/>
                <a:gd name="T21" fmla="*/ 583 h 748"/>
                <a:gd name="T22" fmla="*/ 439 w 641"/>
                <a:gd name="T23" fmla="*/ 415 h 748"/>
                <a:gd name="T24" fmla="*/ 482 w 641"/>
                <a:gd name="T25" fmla="*/ 420 h 748"/>
                <a:gd name="T26" fmla="*/ 545 w 641"/>
                <a:gd name="T27" fmla="*/ 420 h 748"/>
                <a:gd name="T28" fmla="*/ 632 w 641"/>
                <a:gd name="T29" fmla="*/ 691 h 748"/>
                <a:gd name="T30" fmla="*/ 544 w 641"/>
                <a:gd name="T31" fmla="*/ 722 h 748"/>
                <a:gd name="T32" fmla="*/ 532 w 641"/>
                <a:gd name="T33" fmla="*/ 681 h 748"/>
                <a:gd name="T34" fmla="*/ 504 w 641"/>
                <a:gd name="T35" fmla="*/ 729 h 748"/>
                <a:gd name="T36" fmla="*/ 123 w 641"/>
                <a:gd name="T37" fmla="*/ 731 h 748"/>
                <a:gd name="T38" fmla="*/ 94 w 641"/>
                <a:gd name="T39" fmla="*/ 681 h 748"/>
                <a:gd name="T40" fmla="*/ 81 w 641"/>
                <a:gd name="T41" fmla="*/ 724 h 748"/>
                <a:gd name="T42" fmla="*/ 0 w 641"/>
                <a:gd name="T43" fmla="*/ 691 h 748"/>
                <a:gd name="T44" fmla="*/ 90 w 641"/>
                <a:gd name="T45" fmla="*/ 424 h 748"/>
                <a:gd name="T46" fmla="*/ 185 w 641"/>
                <a:gd name="T47" fmla="*/ 289 h 748"/>
                <a:gd name="T48" fmla="*/ 185 w 641"/>
                <a:gd name="T49" fmla="*/ 289 h 748"/>
                <a:gd name="T50" fmla="*/ 163 w 641"/>
                <a:gd name="T51" fmla="*/ 264 h 748"/>
                <a:gd name="T52" fmla="*/ 155 w 641"/>
                <a:gd name="T53" fmla="*/ 214 h 748"/>
                <a:gd name="T54" fmla="*/ 155 w 641"/>
                <a:gd name="T55" fmla="*/ 207 h 748"/>
                <a:gd name="T56" fmla="*/ 160 w 641"/>
                <a:gd name="T57" fmla="*/ 204 h 748"/>
                <a:gd name="T58" fmla="*/ 164 w 641"/>
                <a:gd name="T59" fmla="*/ 202 h 748"/>
                <a:gd name="T60" fmla="*/ 199 w 641"/>
                <a:gd name="T61" fmla="*/ 47 h 748"/>
                <a:gd name="T62" fmla="*/ 423 w 641"/>
                <a:gd name="T63" fmla="*/ 43 h 748"/>
                <a:gd name="T64" fmla="*/ 466 w 641"/>
                <a:gd name="T65" fmla="*/ 200 h 748"/>
                <a:gd name="T66" fmla="*/ 472 w 641"/>
                <a:gd name="T67" fmla="*/ 204 h 748"/>
                <a:gd name="T68" fmla="*/ 478 w 641"/>
                <a:gd name="T69" fmla="*/ 207 h 748"/>
                <a:gd name="T70" fmla="*/ 478 w 641"/>
                <a:gd name="T71" fmla="*/ 214 h 748"/>
                <a:gd name="T72" fmla="*/ 471 w 641"/>
                <a:gd name="T73" fmla="*/ 263 h 748"/>
                <a:gd name="T74" fmla="*/ 449 w 641"/>
                <a:gd name="T75" fmla="*/ 288 h 748"/>
                <a:gd name="T76" fmla="*/ 328 w 641"/>
                <a:gd name="T77" fmla="*/ 397 h 748"/>
                <a:gd name="T78" fmla="*/ 299 w 641"/>
                <a:gd name="T79" fmla="*/ 395 h 748"/>
                <a:gd name="T80" fmla="*/ 185 w 641"/>
                <a:gd name="T81" fmla="*/ 289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41" h="748">
                  <a:moveTo>
                    <a:pt x="90" y="424"/>
                  </a:moveTo>
                  <a:cubicBezTo>
                    <a:pt x="114" y="424"/>
                    <a:pt x="137" y="424"/>
                    <a:pt x="158" y="424"/>
                  </a:cubicBezTo>
                  <a:cubicBezTo>
                    <a:pt x="178" y="425"/>
                    <a:pt x="194" y="421"/>
                    <a:pt x="205" y="408"/>
                  </a:cubicBezTo>
                  <a:lnTo>
                    <a:pt x="291" y="588"/>
                  </a:lnTo>
                  <a:lnTo>
                    <a:pt x="312" y="475"/>
                  </a:lnTo>
                  <a:lnTo>
                    <a:pt x="297" y="468"/>
                  </a:lnTo>
                  <a:lnTo>
                    <a:pt x="298" y="452"/>
                  </a:lnTo>
                  <a:lnTo>
                    <a:pt x="360" y="452"/>
                  </a:lnTo>
                  <a:lnTo>
                    <a:pt x="360" y="468"/>
                  </a:lnTo>
                  <a:lnTo>
                    <a:pt x="346" y="475"/>
                  </a:lnTo>
                  <a:lnTo>
                    <a:pt x="365" y="583"/>
                  </a:lnTo>
                  <a:lnTo>
                    <a:pt x="439" y="415"/>
                  </a:lnTo>
                  <a:cubicBezTo>
                    <a:pt x="450" y="420"/>
                    <a:pt x="464" y="422"/>
                    <a:pt x="482" y="420"/>
                  </a:cubicBezTo>
                  <a:cubicBezTo>
                    <a:pt x="502" y="420"/>
                    <a:pt x="523" y="420"/>
                    <a:pt x="545" y="420"/>
                  </a:cubicBezTo>
                  <a:cubicBezTo>
                    <a:pt x="604" y="475"/>
                    <a:pt x="641" y="606"/>
                    <a:pt x="632" y="691"/>
                  </a:cubicBezTo>
                  <a:cubicBezTo>
                    <a:pt x="614" y="704"/>
                    <a:pt x="583" y="714"/>
                    <a:pt x="544" y="722"/>
                  </a:cubicBezTo>
                  <a:lnTo>
                    <a:pt x="532" y="681"/>
                  </a:lnTo>
                  <a:lnTo>
                    <a:pt x="504" y="729"/>
                  </a:lnTo>
                  <a:cubicBezTo>
                    <a:pt x="390" y="746"/>
                    <a:pt x="233" y="748"/>
                    <a:pt x="123" y="731"/>
                  </a:cubicBezTo>
                  <a:lnTo>
                    <a:pt x="94" y="681"/>
                  </a:lnTo>
                  <a:lnTo>
                    <a:pt x="81" y="724"/>
                  </a:lnTo>
                  <a:cubicBezTo>
                    <a:pt x="43" y="716"/>
                    <a:pt x="14" y="705"/>
                    <a:pt x="0" y="691"/>
                  </a:cubicBezTo>
                  <a:cubicBezTo>
                    <a:pt x="1" y="616"/>
                    <a:pt x="15" y="489"/>
                    <a:pt x="90" y="424"/>
                  </a:cubicBezTo>
                  <a:close/>
                  <a:moveTo>
                    <a:pt x="185" y="289"/>
                  </a:moveTo>
                  <a:lnTo>
                    <a:pt x="185" y="289"/>
                  </a:lnTo>
                  <a:cubicBezTo>
                    <a:pt x="175" y="284"/>
                    <a:pt x="168" y="275"/>
                    <a:pt x="163" y="264"/>
                  </a:cubicBezTo>
                  <a:cubicBezTo>
                    <a:pt x="157" y="251"/>
                    <a:pt x="155" y="234"/>
                    <a:pt x="155" y="214"/>
                  </a:cubicBezTo>
                  <a:lnTo>
                    <a:pt x="155" y="207"/>
                  </a:lnTo>
                  <a:lnTo>
                    <a:pt x="160" y="204"/>
                  </a:lnTo>
                  <a:cubicBezTo>
                    <a:pt x="162" y="203"/>
                    <a:pt x="163" y="202"/>
                    <a:pt x="164" y="202"/>
                  </a:cubicBezTo>
                  <a:cubicBezTo>
                    <a:pt x="152" y="117"/>
                    <a:pt x="162" y="78"/>
                    <a:pt x="199" y="47"/>
                  </a:cubicBezTo>
                  <a:cubicBezTo>
                    <a:pt x="256" y="0"/>
                    <a:pt x="365" y="0"/>
                    <a:pt x="423" y="43"/>
                  </a:cubicBezTo>
                  <a:cubicBezTo>
                    <a:pt x="463" y="72"/>
                    <a:pt x="477" y="123"/>
                    <a:pt x="466" y="200"/>
                  </a:cubicBezTo>
                  <a:cubicBezTo>
                    <a:pt x="468" y="201"/>
                    <a:pt x="470" y="202"/>
                    <a:pt x="472" y="204"/>
                  </a:cubicBezTo>
                  <a:lnTo>
                    <a:pt x="478" y="207"/>
                  </a:lnTo>
                  <a:lnTo>
                    <a:pt x="478" y="214"/>
                  </a:lnTo>
                  <a:cubicBezTo>
                    <a:pt x="478" y="233"/>
                    <a:pt x="476" y="250"/>
                    <a:pt x="471" y="263"/>
                  </a:cubicBezTo>
                  <a:cubicBezTo>
                    <a:pt x="466" y="275"/>
                    <a:pt x="459" y="283"/>
                    <a:pt x="449" y="288"/>
                  </a:cubicBezTo>
                  <a:cubicBezTo>
                    <a:pt x="434" y="338"/>
                    <a:pt x="381" y="392"/>
                    <a:pt x="328" y="397"/>
                  </a:cubicBezTo>
                  <a:cubicBezTo>
                    <a:pt x="319" y="398"/>
                    <a:pt x="308" y="398"/>
                    <a:pt x="299" y="395"/>
                  </a:cubicBezTo>
                  <a:cubicBezTo>
                    <a:pt x="241" y="374"/>
                    <a:pt x="203" y="350"/>
                    <a:pt x="185" y="28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cs typeface="字魂59号-创粗黑" panose="00000500000000000000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352823" y="1743891"/>
            <a:ext cx="1533164" cy="1533164"/>
            <a:chOff x="5326745" y="1985123"/>
            <a:chExt cx="1533164" cy="1533164"/>
          </a:xfrm>
        </p:grpSpPr>
        <p:sp>
          <p:nvSpPr>
            <p:cNvPr id="72" name="椭圆 71"/>
            <p:cNvSpPr/>
            <p:nvPr/>
          </p:nvSpPr>
          <p:spPr>
            <a:xfrm>
              <a:off x="5326745" y="1985123"/>
              <a:ext cx="1533164" cy="1533164"/>
            </a:xfrm>
            <a:prstGeom prst="ellipse">
              <a:avLst/>
            </a:prstGeom>
            <a:solidFill>
              <a:srgbClr val="5796A9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cs typeface="字魂59号-创粗黑" panose="00000500000000000000" charset="-122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5374267" y="2415202"/>
              <a:ext cx="1415772" cy="83099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Kartika" panose="02020503030404060203" pitchFamily="18" charset="0"/>
                </a:rPr>
                <a:t>标题文字</a:t>
              </a:r>
              <a:endParaRPr lang="en-US" altLang="zh-CN" sz="24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Kartika" panose="02020503030404060203" pitchFamily="18" charset="0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字魂59号-创粗黑" panose="00000500000000000000" charset="-122"/>
                  <a:ea typeface="字魂59号-创粗黑" panose="00000500000000000000" charset="-122"/>
                  <a:cs typeface="Kartika" panose="02020503030404060203" pitchFamily="18" charset="0"/>
                </a:rPr>
                <a:t>添加</a:t>
              </a:r>
              <a:endParaRPr lang="zh-CN" altLang="en-US" sz="24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Kartika" panose="02020503030404060203" pitchFamily="18" charset="0"/>
              </a:endParaRPr>
            </a:p>
          </p:txBody>
        </p:sp>
      </p:grpSp>
      <p:sp>
        <p:nvSpPr>
          <p:cNvPr id="74" name="矩形 73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-96925" y="1937460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75" name="矩形 74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1011707" y="3499701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76" name="矩形 75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254696" y="3499701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77" name="矩形 76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9295219" y="1937460"/>
            <a:ext cx="299612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78" name="矩形 77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4608375" y="5386171"/>
            <a:ext cx="3022059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decel="25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2" decel="253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25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253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253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74" grpId="0"/>
      <p:bldP spid="75" grpId="0"/>
      <p:bldP spid="76" grpId="0"/>
      <p:bldP spid="77" grpId="0"/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圆角矩形 19"/>
          <p:cNvSpPr/>
          <p:nvPr/>
        </p:nvSpPr>
        <p:spPr>
          <a:xfrm>
            <a:off x="4862681" y="2884521"/>
            <a:ext cx="2259019" cy="2236715"/>
          </a:xfrm>
          <a:prstGeom prst="ellipse">
            <a:avLst/>
          </a:prstGeom>
          <a:solidFill>
            <a:srgbClr val="157E9F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042785" y="2594954"/>
            <a:ext cx="2418483" cy="2515367"/>
            <a:chOff x="4721608" y="1835707"/>
            <a:chExt cx="1879634" cy="1954931"/>
          </a:xfrm>
          <a:solidFill>
            <a:srgbClr val="157E9F">
              <a:alpha val="39000"/>
            </a:srgbClr>
          </a:solidFill>
        </p:grpSpPr>
        <p:sp>
          <p:nvSpPr>
            <p:cNvPr id="1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  <p:sp>
          <p:nvSpPr>
            <p:cNvPr id="1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5382636" y="3519857"/>
            <a:ext cx="152743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/>
            <a:r>
              <a:rPr lang="zh-CN" altLang="en-US" sz="28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8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13" name="圆角矩形 1778"/>
          <p:cNvSpPr/>
          <p:nvPr/>
        </p:nvSpPr>
        <p:spPr>
          <a:xfrm rot="10800000" flipV="1">
            <a:off x="784904" y="1905739"/>
            <a:ext cx="272237" cy="276076"/>
          </a:xfrm>
          <a:prstGeom prst="roundRect">
            <a:avLst>
              <a:gd name="adj" fmla="val 5039"/>
            </a:avLst>
          </a:prstGeom>
          <a:solidFill>
            <a:srgbClr val="5796A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209269" y="1796217"/>
            <a:ext cx="1819725" cy="476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213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标题文字添加</a:t>
            </a:r>
            <a:endParaRPr lang="zh-CN" altLang="en-US" sz="213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297640" y="2242764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1213763" y="2320651"/>
            <a:ext cx="3532695" cy="134151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17" name="圆角矩形 1782"/>
          <p:cNvSpPr/>
          <p:nvPr/>
        </p:nvSpPr>
        <p:spPr>
          <a:xfrm rot="10800000" flipV="1">
            <a:off x="784902" y="4044607"/>
            <a:ext cx="272237" cy="276076"/>
          </a:xfrm>
          <a:prstGeom prst="roundRect">
            <a:avLst>
              <a:gd name="adj" fmla="val 5039"/>
            </a:avLst>
          </a:prstGeom>
          <a:solidFill>
            <a:srgbClr val="5796A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09266" y="3935085"/>
            <a:ext cx="1819725" cy="47698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213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标题文字添加</a:t>
            </a:r>
            <a:endParaRPr lang="zh-CN" altLang="en-US" sz="213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297637" y="4381631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213760" y="4459517"/>
            <a:ext cx="3532696" cy="118532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24" name="圆角矩形 1786"/>
          <p:cNvSpPr/>
          <p:nvPr/>
        </p:nvSpPr>
        <p:spPr>
          <a:xfrm rot="10800000" flipV="1">
            <a:off x="11083920" y="1920667"/>
            <a:ext cx="272237" cy="276076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089766" y="1796217"/>
            <a:ext cx="1887453" cy="47698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213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标题文字添加</a:t>
            </a:r>
            <a:endParaRPr lang="zh-CN" altLang="en-US" sz="213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8627391" y="2242764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7577498" y="2320651"/>
            <a:ext cx="3532695" cy="118532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sp>
        <p:nvSpPr>
          <p:cNvPr id="28" name="圆角矩形 1790"/>
          <p:cNvSpPr/>
          <p:nvPr/>
        </p:nvSpPr>
        <p:spPr>
          <a:xfrm rot="10800000" flipV="1">
            <a:off x="11083919" y="4059534"/>
            <a:ext cx="272237" cy="276076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086136" y="3935085"/>
            <a:ext cx="1887453" cy="47698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213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标题文字添加</a:t>
            </a:r>
            <a:endParaRPr lang="zh-CN" altLang="en-US" sz="213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8627391" y="4381631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7577498" y="4459517"/>
            <a:ext cx="3532695" cy="118532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35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8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35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8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350"/>
                            </p:stCondLst>
                            <p:childTnLst>
                              <p:par>
                                <p:cTn id="9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8" grpId="0" animBg="1"/>
      <p:bldP spid="12" grpId="0"/>
      <p:bldP spid="13" grpId="0" animBg="1"/>
      <p:bldP spid="14" grpId="0"/>
      <p:bldP spid="16" grpId="0"/>
      <p:bldP spid="17" grpId="0" animBg="1"/>
      <p:bldP spid="18" grpId="0"/>
      <p:bldP spid="20" grpId="0"/>
      <p:bldP spid="24" grpId="0" animBg="1"/>
      <p:bldP spid="25" grpId="0"/>
      <p:bldP spid="27" grpId="0"/>
      <p:bldP spid="28" grpId="0" animBg="1"/>
      <p:bldP spid="29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322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>
            <a:spLocks noEditPoints="1"/>
          </p:cNvSpPr>
          <p:nvPr/>
        </p:nvSpPr>
        <p:spPr bwMode="auto">
          <a:xfrm>
            <a:off x="5154845" y="2119099"/>
            <a:ext cx="1882313" cy="1878471"/>
          </a:xfrm>
          <a:custGeom>
            <a:avLst/>
            <a:gdLst>
              <a:gd name="T0" fmla="*/ 245 w 490"/>
              <a:gd name="T1" fmla="*/ 489 h 489"/>
              <a:gd name="T2" fmla="*/ 0 w 490"/>
              <a:gd name="T3" fmla="*/ 245 h 489"/>
              <a:gd name="T4" fmla="*/ 245 w 490"/>
              <a:gd name="T5" fmla="*/ 0 h 489"/>
              <a:gd name="T6" fmla="*/ 490 w 490"/>
              <a:gd name="T7" fmla="*/ 245 h 489"/>
              <a:gd name="T8" fmla="*/ 245 w 490"/>
              <a:gd name="T9" fmla="*/ 489 h 489"/>
              <a:gd name="T10" fmla="*/ 245 w 490"/>
              <a:gd name="T11" fmla="*/ 20 h 489"/>
              <a:gd name="T12" fmla="*/ 20 w 490"/>
              <a:gd name="T13" fmla="*/ 245 h 489"/>
              <a:gd name="T14" fmla="*/ 245 w 490"/>
              <a:gd name="T15" fmla="*/ 469 h 489"/>
              <a:gd name="T16" fmla="*/ 470 w 490"/>
              <a:gd name="T17" fmla="*/ 245 h 489"/>
              <a:gd name="T18" fmla="*/ 245 w 490"/>
              <a:gd name="T19" fmla="*/ 20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0" h="489">
                <a:moveTo>
                  <a:pt x="245" y="489"/>
                </a:moveTo>
                <a:cubicBezTo>
                  <a:pt x="110" y="489"/>
                  <a:pt x="0" y="379"/>
                  <a:pt x="0" y="245"/>
                </a:cubicBezTo>
                <a:cubicBezTo>
                  <a:pt x="0" y="110"/>
                  <a:pt x="110" y="0"/>
                  <a:pt x="245" y="0"/>
                </a:cubicBezTo>
                <a:cubicBezTo>
                  <a:pt x="380" y="0"/>
                  <a:pt x="490" y="110"/>
                  <a:pt x="490" y="245"/>
                </a:cubicBezTo>
                <a:cubicBezTo>
                  <a:pt x="490" y="379"/>
                  <a:pt x="380" y="489"/>
                  <a:pt x="245" y="489"/>
                </a:cubicBezTo>
                <a:close/>
                <a:moveTo>
                  <a:pt x="245" y="20"/>
                </a:moveTo>
                <a:cubicBezTo>
                  <a:pt x="121" y="20"/>
                  <a:pt x="20" y="121"/>
                  <a:pt x="20" y="245"/>
                </a:cubicBezTo>
                <a:cubicBezTo>
                  <a:pt x="20" y="368"/>
                  <a:pt x="121" y="469"/>
                  <a:pt x="245" y="469"/>
                </a:cubicBezTo>
                <a:cubicBezTo>
                  <a:pt x="369" y="469"/>
                  <a:pt x="470" y="368"/>
                  <a:pt x="470" y="245"/>
                </a:cubicBezTo>
                <a:cubicBezTo>
                  <a:pt x="470" y="121"/>
                  <a:pt x="369" y="20"/>
                  <a:pt x="245" y="2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7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914400"/>
            <a:endParaRPr lang="en-US" sz="1865">
              <a:solidFill>
                <a:prstClr val="black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25" name="Freeform 323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>
            <a:spLocks noEditPoints="1"/>
          </p:cNvSpPr>
          <p:nvPr/>
        </p:nvSpPr>
        <p:spPr bwMode="auto">
          <a:xfrm>
            <a:off x="4302041" y="1266298"/>
            <a:ext cx="3587919" cy="3584076"/>
          </a:xfrm>
          <a:custGeom>
            <a:avLst/>
            <a:gdLst>
              <a:gd name="T0" fmla="*/ 467 w 934"/>
              <a:gd name="T1" fmla="*/ 933 h 933"/>
              <a:gd name="T2" fmla="*/ 0 w 934"/>
              <a:gd name="T3" fmla="*/ 467 h 933"/>
              <a:gd name="T4" fmla="*/ 467 w 934"/>
              <a:gd name="T5" fmla="*/ 0 h 933"/>
              <a:gd name="T6" fmla="*/ 934 w 934"/>
              <a:gd name="T7" fmla="*/ 467 h 933"/>
              <a:gd name="T8" fmla="*/ 467 w 934"/>
              <a:gd name="T9" fmla="*/ 933 h 933"/>
              <a:gd name="T10" fmla="*/ 467 w 934"/>
              <a:gd name="T11" fmla="*/ 40 h 933"/>
              <a:gd name="T12" fmla="*/ 40 w 934"/>
              <a:gd name="T13" fmla="*/ 467 h 933"/>
              <a:gd name="T14" fmla="*/ 467 w 934"/>
              <a:gd name="T15" fmla="*/ 893 h 933"/>
              <a:gd name="T16" fmla="*/ 894 w 934"/>
              <a:gd name="T17" fmla="*/ 467 h 933"/>
              <a:gd name="T18" fmla="*/ 467 w 934"/>
              <a:gd name="T19" fmla="*/ 4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34" h="933">
                <a:moveTo>
                  <a:pt x="467" y="933"/>
                </a:moveTo>
                <a:cubicBezTo>
                  <a:pt x="210" y="933"/>
                  <a:pt x="0" y="724"/>
                  <a:pt x="0" y="467"/>
                </a:cubicBezTo>
                <a:cubicBezTo>
                  <a:pt x="0" y="209"/>
                  <a:pt x="210" y="0"/>
                  <a:pt x="467" y="0"/>
                </a:cubicBezTo>
                <a:cubicBezTo>
                  <a:pt x="724" y="0"/>
                  <a:pt x="934" y="209"/>
                  <a:pt x="934" y="467"/>
                </a:cubicBezTo>
                <a:cubicBezTo>
                  <a:pt x="934" y="724"/>
                  <a:pt x="724" y="933"/>
                  <a:pt x="467" y="933"/>
                </a:cubicBezTo>
                <a:close/>
                <a:moveTo>
                  <a:pt x="467" y="40"/>
                </a:moveTo>
                <a:cubicBezTo>
                  <a:pt x="232" y="40"/>
                  <a:pt x="40" y="231"/>
                  <a:pt x="40" y="467"/>
                </a:cubicBezTo>
                <a:cubicBezTo>
                  <a:pt x="40" y="702"/>
                  <a:pt x="232" y="893"/>
                  <a:pt x="467" y="893"/>
                </a:cubicBezTo>
                <a:cubicBezTo>
                  <a:pt x="702" y="893"/>
                  <a:pt x="894" y="702"/>
                  <a:pt x="894" y="467"/>
                </a:cubicBezTo>
                <a:cubicBezTo>
                  <a:pt x="894" y="231"/>
                  <a:pt x="702" y="40"/>
                  <a:pt x="467" y="4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60000"/>
            </a:schemeClr>
          </a:solidFill>
          <a:ln>
            <a:solidFill>
              <a:srgbClr val="ADADAD"/>
            </a:solidFill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914400"/>
            <a:endParaRPr lang="en-US" sz="1865">
              <a:solidFill>
                <a:prstClr val="black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26" name="Freeform 324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/>
          <p:nvPr/>
        </p:nvSpPr>
        <p:spPr bwMode="auto">
          <a:xfrm>
            <a:off x="3810333" y="1662440"/>
            <a:ext cx="1294572" cy="491705"/>
          </a:xfrm>
          <a:custGeom>
            <a:avLst/>
            <a:gdLst>
              <a:gd name="T0" fmla="*/ 674 w 674"/>
              <a:gd name="T1" fmla="*/ 256 h 256"/>
              <a:gd name="T2" fmla="*/ 420 w 674"/>
              <a:gd name="T3" fmla="*/ 0 h 256"/>
              <a:gd name="T4" fmla="*/ 0 w 674"/>
              <a:gd name="T5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6">
                <a:moveTo>
                  <a:pt x="674" y="256"/>
                </a:moveTo>
                <a:lnTo>
                  <a:pt x="420" y="0"/>
                </a:lnTo>
                <a:lnTo>
                  <a:pt x="0" y="0"/>
                </a:lnTo>
              </a:path>
            </a:pathLst>
          </a:custGeom>
          <a:noFill/>
          <a:ln w="3175" cap="flat">
            <a:solidFill>
              <a:srgbClr val="157E9F"/>
            </a:solidFill>
            <a:prstDash val="dash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914400"/>
            <a:endParaRPr lang="en-US" sz="1865">
              <a:solidFill>
                <a:prstClr val="black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39" name="Freeform 325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/>
          <p:nvPr/>
        </p:nvSpPr>
        <p:spPr bwMode="auto">
          <a:xfrm>
            <a:off x="7107409" y="1663062"/>
            <a:ext cx="1294572" cy="491705"/>
          </a:xfrm>
          <a:custGeom>
            <a:avLst/>
            <a:gdLst>
              <a:gd name="T0" fmla="*/ 0 w 674"/>
              <a:gd name="T1" fmla="*/ 256 h 256"/>
              <a:gd name="T2" fmla="*/ 254 w 674"/>
              <a:gd name="T3" fmla="*/ 0 h 256"/>
              <a:gd name="T4" fmla="*/ 674 w 674"/>
              <a:gd name="T5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6">
                <a:moveTo>
                  <a:pt x="0" y="256"/>
                </a:moveTo>
                <a:lnTo>
                  <a:pt x="254" y="0"/>
                </a:lnTo>
                <a:lnTo>
                  <a:pt x="674" y="0"/>
                </a:lnTo>
              </a:path>
            </a:pathLst>
          </a:custGeom>
          <a:noFill/>
          <a:ln w="3175" cap="flat">
            <a:solidFill>
              <a:srgbClr val="157E9F"/>
            </a:solidFill>
            <a:prstDash val="dash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914400"/>
            <a:endParaRPr lang="en-US" sz="1865">
              <a:solidFill>
                <a:prstClr val="black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40" name="Freeform 326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/>
          <p:nvPr/>
        </p:nvSpPr>
        <p:spPr bwMode="auto">
          <a:xfrm>
            <a:off x="4928199" y="3663364"/>
            <a:ext cx="2335605" cy="795181"/>
          </a:xfrm>
          <a:custGeom>
            <a:avLst/>
            <a:gdLst>
              <a:gd name="T0" fmla="*/ 304 w 608"/>
              <a:gd name="T1" fmla="*/ 120 h 207"/>
              <a:gd name="T2" fmla="*/ 75 w 608"/>
              <a:gd name="T3" fmla="*/ 0 h 207"/>
              <a:gd name="T4" fmla="*/ 0 w 608"/>
              <a:gd name="T5" fmla="*/ 43 h 207"/>
              <a:gd name="T6" fmla="*/ 304 w 608"/>
              <a:gd name="T7" fmla="*/ 207 h 207"/>
              <a:gd name="T8" fmla="*/ 608 w 608"/>
              <a:gd name="T9" fmla="*/ 43 h 207"/>
              <a:gd name="T10" fmla="*/ 533 w 608"/>
              <a:gd name="T11" fmla="*/ 0 h 207"/>
              <a:gd name="T12" fmla="*/ 304 w 608"/>
              <a:gd name="T13" fmla="*/ 120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8" h="207">
                <a:moveTo>
                  <a:pt x="304" y="120"/>
                </a:moveTo>
                <a:cubicBezTo>
                  <a:pt x="209" y="120"/>
                  <a:pt x="125" y="73"/>
                  <a:pt x="75" y="0"/>
                </a:cubicBezTo>
                <a:cubicBezTo>
                  <a:pt x="0" y="43"/>
                  <a:pt x="0" y="43"/>
                  <a:pt x="0" y="43"/>
                </a:cubicBezTo>
                <a:cubicBezTo>
                  <a:pt x="65" y="142"/>
                  <a:pt x="177" y="207"/>
                  <a:pt x="304" y="207"/>
                </a:cubicBezTo>
                <a:cubicBezTo>
                  <a:pt x="431" y="207"/>
                  <a:pt x="543" y="142"/>
                  <a:pt x="608" y="43"/>
                </a:cubicBezTo>
                <a:cubicBezTo>
                  <a:pt x="533" y="0"/>
                  <a:pt x="533" y="0"/>
                  <a:pt x="533" y="0"/>
                </a:cubicBezTo>
                <a:cubicBezTo>
                  <a:pt x="483" y="73"/>
                  <a:pt x="399" y="120"/>
                  <a:pt x="304" y="120"/>
                </a:cubicBezTo>
                <a:close/>
              </a:path>
            </a:pathLst>
          </a:custGeom>
          <a:solidFill>
            <a:srgbClr val="579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41" name="Freeform 327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/>
          <p:nvPr/>
        </p:nvSpPr>
        <p:spPr bwMode="auto">
          <a:xfrm>
            <a:off x="4697711" y="1661966"/>
            <a:ext cx="1313779" cy="2020604"/>
          </a:xfrm>
          <a:custGeom>
            <a:avLst/>
            <a:gdLst>
              <a:gd name="T0" fmla="*/ 86 w 342"/>
              <a:gd name="T1" fmla="*/ 364 h 526"/>
              <a:gd name="T2" fmla="*/ 342 w 342"/>
              <a:gd name="T3" fmla="*/ 87 h 526"/>
              <a:gd name="T4" fmla="*/ 342 w 342"/>
              <a:gd name="T5" fmla="*/ 0 h 526"/>
              <a:gd name="T6" fmla="*/ 0 w 342"/>
              <a:gd name="T7" fmla="*/ 364 h 526"/>
              <a:gd name="T8" fmla="*/ 38 w 342"/>
              <a:gd name="T9" fmla="*/ 526 h 526"/>
              <a:gd name="T10" fmla="*/ 113 w 342"/>
              <a:gd name="T11" fmla="*/ 483 h 526"/>
              <a:gd name="T12" fmla="*/ 86 w 342"/>
              <a:gd name="T13" fmla="*/ 364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2" h="526">
                <a:moveTo>
                  <a:pt x="86" y="364"/>
                </a:moveTo>
                <a:cubicBezTo>
                  <a:pt x="86" y="217"/>
                  <a:pt x="199" y="98"/>
                  <a:pt x="342" y="87"/>
                </a:cubicBezTo>
                <a:cubicBezTo>
                  <a:pt x="342" y="0"/>
                  <a:pt x="342" y="0"/>
                  <a:pt x="342" y="0"/>
                </a:cubicBezTo>
                <a:cubicBezTo>
                  <a:pt x="151" y="11"/>
                  <a:pt x="0" y="170"/>
                  <a:pt x="0" y="364"/>
                </a:cubicBezTo>
                <a:cubicBezTo>
                  <a:pt x="0" y="422"/>
                  <a:pt x="14" y="477"/>
                  <a:pt x="38" y="526"/>
                </a:cubicBezTo>
                <a:cubicBezTo>
                  <a:pt x="113" y="483"/>
                  <a:pt x="113" y="483"/>
                  <a:pt x="113" y="483"/>
                </a:cubicBezTo>
                <a:cubicBezTo>
                  <a:pt x="96" y="447"/>
                  <a:pt x="86" y="406"/>
                  <a:pt x="86" y="364"/>
                </a:cubicBezTo>
                <a:close/>
              </a:path>
            </a:pathLst>
          </a:cu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42" name="Freeform 328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/>
          <p:nvPr/>
        </p:nvSpPr>
        <p:spPr bwMode="auto">
          <a:xfrm>
            <a:off x="6180513" y="1661966"/>
            <a:ext cx="1313779" cy="2020604"/>
          </a:xfrm>
          <a:custGeom>
            <a:avLst/>
            <a:gdLst>
              <a:gd name="T0" fmla="*/ 256 w 342"/>
              <a:gd name="T1" fmla="*/ 364 h 526"/>
              <a:gd name="T2" fmla="*/ 229 w 342"/>
              <a:gd name="T3" fmla="*/ 483 h 526"/>
              <a:gd name="T4" fmla="*/ 304 w 342"/>
              <a:gd name="T5" fmla="*/ 526 h 526"/>
              <a:gd name="T6" fmla="*/ 342 w 342"/>
              <a:gd name="T7" fmla="*/ 364 h 526"/>
              <a:gd name="T8" fmla="*/ 0 w 342"/>
              <a:gd name="T9" fmla="*/ 0 h 526"/>
              <a:gd name="T10" fmla="*/ 0 w 342"/>
              <a:gd name="T11" fmla="*/ 87 h 526"/>
              <a:gd name="T12" fmla="*/ 256 w 342"/>
              <a:gd name="T13" fmla="*/ 364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2" h="526">
                <a:moveTo>
                  <a:pt x="256" y="364"/>
                </a:moveTo>
                <a:cubicBezTo>
                  <a:pt x="256" y="406"/>
                  <a:pt x="246" y="447"/>
                  <a:pt x="229" y="483"/>
                </a:cubicBezTo>
                <a:cubicBezTo>
                  <a:pt x="304" y="526"/>
                  <a:pt x="304" y="526"/>
                  <a:pt x="304" y="526"/>
                </a:cubicBezTo>
                <a:cubicBezTo>
                  <a:pt x="328" y="477"/>
                  <a:pt x="342" y="422"/>
                  <a:pt x="342" y="364"/>
                </a:cubicBezTo>
                <a:cubicBezTo>
                  <a:pt x="342" y="170"/>
                  <a:pt x="191" y="11"/>
                  <a:pt x="0" y="0"/>
                </a:cubicBezTo>
                <a:cubicBezTo>
                  <a:pt x="0" y="87"/>
                  <a:pt x="0" y="87"/>
                  <a:pt x="0" y="87"/>
                </a:cubicBezTo>
                <a:cubicBezTo>
                  <a:pt x="143" y="98"/>
                  <a:pt x="256" y="217"/>
                  <a:pt x="256" y="364"/>
                </a:cubicBezTo>
                <a:close/>
              </a:path>
            </a:pathLst>
          </a:cu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43" name="Line 329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>
            <a:spLocks noChangeShapeType="1"/>
          </p:cNvSpPr>
          <p:nvPr/>
        </p:nvSpPr>
        <p:spPr bwMode="auto">
          <a:xfrm>
            <a:off x="6096001" y="4458546"/>
            <a:ext cx="0" cy="864327"/>
          </a:xfrm>
          <a:prstGeom prst="line">
            <a:avLst/>
          </a:prstGeom>
          <a:noFill/>
          <a:ln w="3175" cap="flat">
            <a:solidFill>
              <a:srgbClr val="157E9F"/>
            </a:solidFill>
            <a:prstDash val="dash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914400"/>
            <a:endParaRPr lang="en-US" sz="1865">
              <a:solidFill>
                <a:prstClr val="black"/>
              </a:solidFill>
              <a:latin typeface="Calibri Light" panose="020F0302020204030204"/>
              <a:ea typeface="微软雅黑 Light"/>
              <a:cs typeface="字魂59号-创粗黑" panose="00000500000000000000" charset="-122"/>
            </a:endParaRPr>
          </a:p>
        </p:txBody>
      </p:sp>
      <p:sp>
        <p:nvSpPr>
          <p:cNvPr id="44" name="TextBox 22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/>
          <p:cNvSpPr txBox="1"/>
          <p:nvPr/>
        </p:nvSpPr>
        <p:spPr>
          <a:xfrm flipH="1">
            <a:off x="5058842" y="2532050"/>
            <a:ext cx="2048567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400"/>
            <a:r>
              <a:rPr lang="zh-CN" altLang="en-US" sz="28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标题</a:t>
            </a:r>
            <a:endParaRPr lang="en-US" altLang="zh-CN" sz="28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  <a:p>
            <a:pPr algn="ctr" defTabSz="914400"/>
            <a:r>
              <a:rPr lang="zh-CN" altLang="en-US" sz="2800" b="1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文字添加</a:t>
            </a:r>
            <a:endParaRPr lang="zh-CN" altLang="en-US" sz="2800" b="1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45" name="文本框 44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1693334" y="1456886"/>
            <a:ext cx="2032488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46" name="矩形 45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50449" y="1908291"/>
            <a:ext cx="3675371" cy="905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cxnSp>
        <p:nvCxnSpPr>
          <p:cNvPr id="47" name="直接连接符 46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CxnSpPr/>
          <p:nvPr/>
        </p:nvCxnSpPr>
        <p:spPr>
          <a:xfrm>
            <a:off x="3421607" y="1923821"/>
            <a:ext cx="165707" cy="0"/>
          </a:xfrm>
          <a:prstGeom prst="line">
            <a:avLst/>
          </a:prstGeom>
          <a:ln w="12700">
            <a:solidFill>
              <a:srgbClr val="157E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8466179" y="1456886"/>
            <a:ext cx="1880045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49" name="矩形 48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8466179" y="1908291"/>
            <a:ext cx="3675371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cxnSp>
        <p:nvCxnSpPr>
          <p:cNvPr id="50" name="直接连接符 49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CxnSpPr/>
          <p:nvPr/>
        </p:nvCxnSpPr>
        <p:spPr>
          <a:xfrm>
            <a:off x="8598381" y="1923821"/>
            <a:ext cx="165707" cy="0"/>
          </a:xfrm>
          <a:prstGeom prst="line">
            <a:avLst/>
          </a:prstGeom>
          <a:ln w="12700">
            <a:solidFill>
              <a:srgbClr val="157E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 txBox="1">
            <a:spLocks noChangeArrowheads="1"/>
          </p:cNvSpPr>
          <p:nvPr/>
        </p:nvSpPr>
        <p:spPr bwMode="auto">
          <a:xfrm>
            <a:off x="5153897" y="5354547"/>
            <a:ext cx="1880045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 kern="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  <a:sym typeface="Arial" panose="020B0604020202020204" pitchFamily="34" charset="0"/>
              </a:rPr>
              <a:t>标题文字添加</a:t>
            </a:r>
            <a:endParaRPr lang="zh-CN" altLang="en-US" sz="2135" b="1" kern="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52" name="矩形 51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3549412" y="5868041"/>
            <a:ext cx="5067425" cy="625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  <p:cxnSp>
        <p:nvCxnSpPr>
          <p:cNvPr id="53" name="直接连接符 52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CxnSpPr/>
          <p:nvPr/>
        </p:nvCxnSpPr>
        <p:spPr>
          <a:xfrm>
            <a:off x="6023305" y="5828197"/>
            <a:ext cx="165707" cy="0"/>
          </a:xfrm>
          <a:prstGeom prst="line">
            <a:avLst/>
          </a:prstGeom>
          <a:ln w="12700">
            <a:solidFill>
              <a:srgbClr val="157E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55" name="矩形 54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58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50"/>
                            </p:stCondLst>
                            <p:childTnLst>
                              <p:par>
                                <p:cTn id="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850"/>
                            </p:stCondLst>
                            <p:childTnLst>
                              <p:par>
                                <p:cTn id="5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3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85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350"/>
                            </p:stCondLst>
                            <p:childTnLst>
                              <p:par>
                                <p:cTn id="7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8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/>
      <p:bldP spid="48" grpId="0"/>
      <p:bldP spid="49" grpId="0"/>
      <p:bldP spid="51" grpId="0"/>
      <p:bldP spid="52" grpId="0"/>
      <p:bldP spid="59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/>
        </p:nvSpPr>
        <p:spPr>
          <a:xfrm flipH="1">
            <a:off x="-993228" y="0"/>
            <a:ext cx="6963106" cy="6858000"/>
          </a:xfrm>
          <a:prstGeom prst="parallelogram">
            <a:avLst>
              <a:gd name="adj" fmla="val 53807"/>
            </a:avLst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95647" y="2499980"/>
            <a:ext cx="10696353" cy="185804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字魂59号-创粗黑" panose="00000500000000000000" charset="-122"/>
            </a:endParaRPr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1935451" y="2856572"/>
            <a:ext cx="2117740" cy="197234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>
                <a:cs typeface="字魂59号-创粗黑" panose="00000500000000000000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690026" y="3011750"/>
            <a:ext cx="8501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" panose="020B0809000000000000" pitchFamily="49" charset="-122"/>
                <a:ea typeface="华康俪金黑W8" panose="020B0809000000000000" pitchFamily="49" charset="-122"/>
              </a:defRPr>
            </a:lvl1pPr>
          </a:lstStyle>
          <a:p>
            <a:r>
              <a:rPr lang="zh-CN" altLang="en-US" dirty="0"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二、研究背景</a:t>
            </a:r>
            <a:endParaRPr lang="zh-CN" altLang="en-US" dirty="0"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4168" y="177838"/>
            <a:ext cx="12111108" cy="484285"/>
            <a:chOff x="174168" y="177838"/>
            <a:chExt cx="12111108" cy="484285"/>
          </a:xfrm>
        </p:grpSpPr>
        <p:sp>
          <p:nvSpPr>
            <p:cNvPr id="1766" name="矩形 1765"/>
            <p:cNvSpPr/>
            <p:nvPr/>
          </p:nvSpPr>
          <p:spPr>
            <a:xfrm>
              <a:off x="177580" y="177838"/>
              <a:ext cx="12107696" cy="48428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30450">
                  <a:srgbClr val="95C4D4"/>
                </a:gs>
                <a:gs pos="76000">
                  <a:srgbClr val="157E9F"/>
                </a:gs>
              </a:gsLst>
              <a:lin ang="10800000" scaled="0"/>
            </a:gradFill>
            <a:ln>
              <a:noFill/>
            </a:ln>
            <a:effectLst>
              <a:outerShdw blurRad="355600" dist="76200" dir="5820000" sx="97000" sy="97000" algn="t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 panose="00000500000000000000" charset="-122"/>
                <a:ea typeface="宋体" pitchFamily="2" charset="-122"/>
                <a:cs typeface="字魂59号-创粗黑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74168" y="219927"/>
              <a:ext cx="262665" cy="400105"/>
              <a:chOff x="-32631" y="1552169"/>
              <a:chExt cx="2512010" cy="3826419"/>
            </a:xfr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2" name="Freeform 5"/>
              <p:cNvSpPr>
                <a:spLocks noEditPoints="1"/>
              </p:cNvSpPr>
              <p:nvPr/>
            </p:nvSpPr>
            <p:spPr bwMode="auto">
              <a:xfrm>
                <a:off x="-32631" y="1552169"/>
                <a:ext cx="2387970" cy="3826419"/>
              </a:xfrm>
              <a:custGeom>
                <a:avLst/>
                <a:gdLst>
                  <a:gd name="T0" fmla="*/ 0 w 7449"/>
                  <a:gd name="T1" fmla="*/ 0 h 11906"/>
                  <a:gd name="T2" fmla="*/ 7449 w 7449"/>
                  <a:gd name="T3" fmla="*/ 4223 h 11906"/>
                  <a:gd name="T4" fmla="*/ 0 w 7449"/>
                  <a:gd name="T5" fmla="*/ 4223 h 11906"/>
                  <a:gd name="T6" fmla="*/ 0 w 7449"/>
                  <a:gd name="T7" fmla="*/ 0 h 11906"/>
                  <a:gd name="T8" fmla="*/ 7449 w 7449"/>
                  <a:gd name="T9" fmla="*/ 4302 h 11906"/>
                  <a:gd name="T10" fmla="*/ 0 w 7449"/>
                  <a:gd name="T11" fmla="*/ 8525 h 11906"/>
                  <a:gd name="T12" fmla="*/ 0 w 7449"/>
                  <a:gd name="T13" fmla="*/ 4302 h 11906"/>
                  <a:gd name="T14" fmla="*/ 7449 w 7449"/>
                  <a:gd name="T15" fmla="*/ 4302 h 11906"/>
                  <a:gd name="T16" fmla="*/ 2857 w 7449"/>
                  <a:gd name="T17" fmla="*/ 10038 h 11906"/>
                  <a:gd name="T18" fmla="*/ 5 w 7449"/>
                  <a:gd name="T19" fmla="*/ 11903 h 11906"/>
                  <a:gd name="T20" fmla="*/ 0 w 7449"/>
                  <a:gd name="T21" fmla="*/ 11906 h 11906"/>
                  <a:gd name="T22" fmla="*/ 0 w 7449"/>
                  <a:gd name="T23" fmla="*/ 8789 h 11906"/>
                  <a:gd name="T24" fmla="*/ 2857 w 7449"/>
                  <a:gd name="T25" fmla="*/ 7136 h 11906"/>
                  <a:gd name="T26" fmla="*/ 2857 w 7449"/>
                  <a:gd name="T27" fmla="*/ 10038 h 11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449" h="11906">
                    <a:moveTo>
                      <a:pt x="0" y="0"/>
                    </a:moveTo>
                    <a:lnTo>
                      <a:pt x="7449" y="4223"/>
                    </a:lnTo>
                    <a:lnTo>
                      <a:pt x="0" y="4223"/>
                    </a:lnTo>
                    <a:lnTo>
                      <a:pt x="0" y="0"/>
                    </a:lnTo>
                    <a:close/>
                    <a:moveTo>
                      <a:pt x="7449" y="4302"/>
                    </a:moveTo>
                    <a:lnTo>
                      <a:pt x="0" y="8525"/>
                    </a:lnTo>
                    <a:lnTo>
                      <a:pt x="0" y="4302"/>
                    </a:lnTo>
                    <a:lnTo>
                      <a:pt x="7449" y="4302"/>
                    </a:lnTo>
                    <a:close/>
                    <a:moveTo>
                      <a:pt x="2857" y="10038"/>
                    </a:moveTo>
                    <a:cubicBezTo>
                      <a:pt x="2537" y="11326"/>
                      <a:pt x="721" y="11825"/>
                      <a:pt x="5" y="11903"/>
                    </a:cubicBezTo>
                    <a:lnTo>
                      <a:pt x="0" y="11906"/>
                    </a:lnTo>
                    <a:lnTo>
                      <a:pt x="0" y="8789"/>
                    </a:lnTo>
                    <a:lnTo>
                      <a:pt x="2857" y="7136"/>
                    </a:lnTo>
                    <a:lnTo>
                      <a:pt x="2857" y="100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字魂59号-创粗黑" panose="00000500000000000000" charset="-122"/>
                </a:endParaRPr>
              </a:p>
            </p:txBody>
          </p:sp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2296560" y="2937549"/>
                <a:ext cx="182819" cy="2259004"/>
              </a:xfrm>
              <a:custGeom>
                <a:avLst/>
                <a:gdLst>
                  <a:gd name="T0" fmla="*/ 246 w 571"/>
                  <a:gd name="T1" fmla="*/ 0 h 7028"/>
                  <a:gd name="T2" fmla="*/ 246 w 571"/>
                  <a:gd name="T3" fmla="*/ 2716 h 7028"/>
                  <a:gd name="T4" fmla="*/ 178 w 571"/>
                  <a:gd name="T5" fmla="*/ 2816 h 7028"/>
                  <a:gd name="T6" fmla="*/ 286 w 571"/>
                  <a:gd name="T7" fmla="*/ 2924 h 7028"/>
                  <a:gd name="T8" fmla="*/ 394 w 571"/>
                  <a:gd name="T9" fmla="*/ 2816 h 7028"/>
                  <a:gd name="T10" fmla="*/ 325 w 571"/>
                  <a:gd name="T11" fmla="*/ 2716 h 7028"/>
                  <a:gd name="T12" fmla="*/ 325 w 571"/>
                  <a:gd name="T13" fmla="*/ 0 h 7028"/>
                  <a:gd name="T14" fmla="*/ 246 w 571"/>
                  <a:gd name="T15" fmla="*/ 0 h 7028"/>
                  <a:gd name="T16" fmla="*/ 0 w 571"/>
                  <a:gd name="T17" fmla="*/ 3749 h 7028"/>
                  <a:gd name="T18" fmla="*/ 571 w 571"/>
                  <a:gd name="T19" fmla="*/ 3749 h 7028"/>
                  <a:gd name="T20" fmla="*/ 571 w 571"/>
                  <a:gd name="T21" fmla="*/ 3790 h 7028"/>
                  <a:gd name="T22" fmla="*/ 0 w 571"/>
                  <a:gd name="T23" fmla="*/ 3790 h 7028"/>
                  <a:gd name="T24" fmla="*/ 0 w 571"/>
                  <a:gd name="T25" fmla="*/ 3749 h 7028"/>
                  <a:gd name="T26" fmla="*/ 0 w 571"/>
                  <a:gd name="T27" fmla="*/ 3323 h 7028"/>
                  <a:gd name="T28" fmla="*/ 0 w 571"/>
                  <a:gd name="T29" fmla="*/ 3323 h 7028"/>
                  <a:gd name="T30" fmla="*/ 0 w 571"/>
                  <a:gd name="T31" fmla="*/ 3323 h 7028"/>
                  <a:gd name="T32" fmla="*/ 286 w 571"/>
                  <a:gd name="T33" fmla="*/ 3037 h 7028"/>
                  <a:gd name="T34" fmla="*/ 571 w 571"/>
                  <a:gd name="T35" fmla="*/ 3323 h 7028"/>
                  <a:gd name="T36" fmla="*/ 571 w 571"/>
                  <a:gd name="T37" fmla="*/ 3323 h 7028"/>
                  <a:gd name="T38" fmla="*/ 571 w 571"/>
                  <a:gd name="T39" fmla="*/ 3323 h 7028"/>
                  <a:gd name="T40" fmla="*/ 571 w 571"/>
                  <a:gd name="T41" fmla="*/ 3683 h 7028"/>
                  <a:gd name="T42" fmla="*/ 0 w 571"/>
                  <a:gd name="T43" fmla="*/ 3683 h 7028"/>
                  <a:gd name="T44" fmla="*/ 0 w 571"/>
                  <a:gd name="T45" fmla="*/ 3323 h 7028"/>
                  <a:gd name="T46" fmla="*/ 37 w 571"/>
                  <a:gd name="T47" fmla="*/ 3885 h 7028"/>
                  <a:gd name="T48" fmla="*/ 0 w 571"/>
                  <a:gd name="T49" fmla="*/ 3885 h 7028"/>
                  <a:gd name="T50" fmla="*/ 0 w 571"/>
                  <a:gd name="T51" fmla="*/ 7028 h 7028"/>
                  <a:gd name="T52" fmla="*/ 37 w 571"/>
                  <a:gd name="T53" fmla="*/ 7028 h 7028"/>
                  <a:gd name="T54" fmla="*/ 37 w 571"/>
                  <a:gd name="T55" fmla="*/ 3885 h 7028"/>
                  <a:gd name="T56" fmla="*/ 126 w 571"/>
                  <a:gd name="T57" fmla="*/ 3885 h 7028"/>
                  <a:gd name="T58" fmla="*/ 89 w 571"/>
                  <a:gd name="T59" fmla="*/ 3885 h 7028"/>
                  <a:gd name="T60" fmla="*/ 89 w 571"/>
                  <a:gd name="T61" fmla="*/ 7028 h 7028"/>
                  <a:gd name="T62" fmla="*/ 126 w 571"/>
                  <a:gd name="T63" fmla="*/ 7028 h 7028"/>
                  <a:gd name="T64" fmla="*/ 126 w 571"/>
                  <a:gd name="T65" fmla="*/ 3885 h 7028"/>
                  <a:gd name="T66" fmla="*/ 215 w 571"/>
                  <a:gd name="T67" fmla="*/ 3885 h 7028"/>
                  <a:gd name="T68" fmla="*/ 178 w 571"/>
                  <a:gd name="T69" fmla="*/ 3885 h 7028"/>
                  <a:gd name="T70" fmla="*/ 178 w 571"/>
                  <a:gd name="T71" fmla="*/ 7028 h 7028"/>
                  <a:gd name="T72" fmla="*/ 215 w 571"/>
                  <a:gd name="T73" fmla="*/ 7028 h 7028"/>
                  <a:gd name="T74" fmla="*/ 215 w 571"/>
                  <a:gd name="T75" fmla="*/ 3885 h 7028"/>
                  <a:gd name="T76" fmla="*/ 304 w 571"/>
                  <a:gd name="T77" fmla="*/ 3885 h 7028"/>
                  <a:gd name="T78" fmla="*/ 267 w 571"/>
                  <a:gd name="T79" fmla="*/ 3885 h 7028"/>
                  <a:gd name="T80" fmla="*/ 267 w 571"/>
                  <a:gd name="T81" fmla="*/ 7028 h 7028"/>
                  <a:gd name="T82" fmla="*/ 304 w 571"/>
                  <a:gd name="T83" fmla="*/ 7028 h 7028"/>
                  <a:gd name="T84" fmla="*/ 304 w 571"/>
                  <a:gd name="T85" fmla="*/ 3885 h 7028"/>
                  <a:gd name="T86" fmla="*/ 393 w 571"/>
                  <a:gd name="T87" fmla="*/ 3885 h 7028"/>
                  <a:gd name="T88" fmla="*/ 356 w 571"/>
                  <a:gd name="T89" fmla="*/ 3885 h 7028"/>
                  <a:gd name="T90" fmla="*/ 356 w 571"/>
                  <a:gd name="T91" fmla="*/ 7028 h 7028"/>
                  <a:gd name="T92" fmla="*/ 393 w 571"/>
                  <a:gd name="T93" fmla="*/ 7028 h 7028"/>
                  <a:gd name="T94" fmla="*/ 393 w 571"/>
                  <a:gd name="T95" fmla="*/ 3885 h 7028"/>
                  <a:gd name="T96" fmla="*/ 482 w 571"/>
                  <a:gd name="T97" fmla="*/ 3885 h 7028"/>
                  <a:gd name="T98" fmla="*/ 445 w 571"/>
                  <a:gd name="T99" fmla="*/ 3885 h 7028"/>
                  <a:gd name="T100" fmla="*/ 445 w 571"/>
                  <a:gd name="T101" fmla="*/ 7028 h 7028"/>
                  <a:gd name="T102" fmla="*/ 482 w 571"/>
                  <a:gd name="T103" fmla="*/ 7028 h 7028"/>
                  <a:gd name="T104" fmla="*/ 482 w 571"/>
                  <a:gd name="T105" fmla="*/ 3885 h 7028"/>
                  <a:gd name="T106" fmla="*/ 571 w 571"/>
                  <a:gd name="T107" fmla="*/ 3885 h 7028"/>
                  <a:gd name="T108" fmla="*/ 534 w 571"/>
                  <a:gd name="T109" fmla="*/ 3885 h 7028"/>
                  <a:gd name="T110" fmla="*/ 534 w 571"/>
                  <a:gd name="T111" fmla="*/ 7028 h 7028"/>
                  <a:gd name="T112" fmla="*/ 571 w 571"/>
                  <a:gd name="T113" fmla="*/ 7028 h 7028"/>
                  <a:gd name="T114" fmla="*/ 571 w 571"/>
                  <a:gd name="T115" fmla="*/ 3885 h 7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71" h="7028">
                    <a:moveTo>
                      <a:pt x="246" y="0"/>
                    </a:moveTo>
                    <a:lnTo>
                      <a:pt x="246" y="2716"/>
                    </a:lnTo>
                    <a:cubicBezTo>
                      <a:pt x="206" y="2731"/>
                      <a:pt x="178" y="2770"/>
                      <a:pt x="178" y="2816"/>
                    </a:cubicBezTo>
                    <a:cubicBezTo>
                      <a:pt x="178" y="2876"/>
                      <a:pt x="226" y="2924"/>
                      <a:pt x="286" y="2924"/>
                    </a:cubicBezTo>
                    <a:cubicBezTo>
                      <a:pt x="345" y="2924"/>
                      <a:pt x="394" y="2876"/>
                      <a:pt x="394" y="2816"/>
                    </a:cubicBezTo>
                    <a:cubicBezTo>
                      <a:pt x="394" y="2770"/>
                      <a:pt x="365" y="2731"/>
                      <a:pt x="325" y="2716"/>
                    </a:cubicBezTo>
                    <a:lnTo>
                      <a:pt x="325" y="0"/>
                    </a:lnTo>
                    <a:lnTo>
                      <a:pt x="246" y="0"/>
                    </a:lnTo>
                    <a:close/>
                    <a:moveTo>
                      <a:pt x="0" y="3749"/>
                    </a:moveTo>
                    <a:lnTo>
                      <a:pt x="571" y="3749"/>
                    </a:lnTo>
                    <a:lnTo>
                      <a:pt x="571" y="3790"/>
                    </a:lnTo>
                    <a:lnTo>
                      <a:pt x="0" y="3790"/>
                    </a:lnTo>
                    <a:lnTo>
                      <a:pt x="0" y="3749"/>
                    </a:lnTo>
                    <a:close/>
                    <a:moveTo>
                      <a:pt x="0" y="3323"/>
                    </a:moveTo>
                    <a:lnTo>
                      <a:pt x="0" y="3323"/>
                    </a:lnTo>
                    <a:lnTo>
                      <a:pt x="0" y="3323"/>
                    </a:lnTo>
                    <a:cubicBezTo>
                      <a:pt x="0" y="3165"/>
                      <a:pt x="128" y="3037"/>
                      <a:pt x="286" y="3037"/>
                    </a:cubicBezTo>
                    <a:cubicBezTo>
                      <a:pt x="443" y="3037"/>
                      <a:pt x="571" y="3165"/>
                      <a:pt x="571" y="3323"/>
                    </a:cubicBezTo>
                    <a:lnTo>
                      <a:pt x="571" y="3323"/>
                    </a:lnTo>
                    <a:lnTo>
                      <a:pt x="571" y="3323"/>
                    </a:lnTo>
                    <a:lnTo>
                      <a:pt x="571" y="3683"/>
                    </a:lnTo>
                    <a:lnTo>
                      <a:pt x="0" y="3683"/>
                    </a:lnTo>
                    <a:lnTo>
                      <a:pt x="0" y="3323"/>
                    </a:lnTo>
                    <a:close/>
                    <a:moveTo>
                      <a:pt x="37" y="3885"/>
                    </a:moveTo>
                    <a:lnTo>
                      <a:pt x="0" y="3885"/>
                    </a:lnTo>
                    <a:lnTo>
                      <a:pt x="0" y="7028"/>
                    </a:lnTo>
                    <a:lnTo>
                      <a:pt x="37" y="7028"/>
                    </a:lnTo>
                    <a:lnTo>
                      <a:pt x="37" y="3885"/>
                    </a:lnTo>
                    <a:close/>
                    <a:moveTo>
                      <a:pt x="126" y="3885"/>
                    </a:moveTo>
                    <a:lnTo>
                      <a:pt x="89" y="3885"/>
                    </a:lnTo>
                    <a:lnTo>
                      <a:pt x="89" y="7028"/>
                    </a:lnTo>
                    <a:lnTo>
                      <a:pt x="126" y="7028"/>
                    </a:lnTo>
                    <a:lnTo>
                      <a:pt x="126" y="3885"/>
                    </a:lnTo>
                    <a:close/>
                    <a:moveTo>
                      <a:pt x="215" y="3885"/>
                    </a:moveTo>
                    <a:lnTo>
                      <a:pt x="178" y="3885"/>
                    </a:lnTo>
                    <a:lnTo>
                      <a:pt x="178" y="7028"/>
                    </a:lnTo>
                    <a:lnTo>
                      <a:pt x="215" y="7028"/>
                    </a:lnTo>
                    <a:lnTo>
                      <a:pt x="215" y="3885"/>
                    </a:lnTo>
                    <a:close/>
                    <a:moveTo>
                      <a:pt x="304" y="3885"/>
                    </a:moveTo>
                    <a:lnTo>
                      <a:pt x="267" y="3885"/>
                    </a:lnTo>
                    <a:lnTo>
                      <a:pt x="267" y="7028"/>
                    </a:lnTo>
                    <a:lnTo>
                      <a:pt x="304" y="7028"/>
                    </a:lnTo>
                    <a:lnTo>
                      <a:pt x="304" y="3885"/>
                    </a:lnTo>
                    <a:close/>
                    <a:moveTo>
                      <a:pt x="393" y="3885"/>
                    </a:moveTo>
                    <a:lnTo>
                      <a:pt x="356" y="3885"/>
                    </a:lnTo>
                    <a:lnTo>
                      <a:pt x="356" y="7028"/>
                    </a:lnTo>
                    <a:lnTo>
                      <a:pt x="393" y="7028"/>
                    </a:lnTo>
                    <a:lnTo>
                      <a:pt x="393" y="3885"/>
                    </a:lnTo>
                    <a:close/>
                    <a:moveTo>
                      <a:pt x="482" y="3885"/>
                    </a:moveTo>
                    <a:lnTo>
                      <a:pt x="445" y="3885"/>
                    </a:lnTo>
                    <a:lnTo>
                      <a:pt x="445" y="7028"/>
                    </a:lnTo>
                    <a:lnTo>
                      <a:pt x="482" y="7028"/>
                    </a:lnTo>
                    <a:lnTo>
                      <a:pt x="482" y="3885"/>
                    </a:lnTo>
                    <a:close/>
                    <a:moveTo>
                      <a:pt x="571" y="3885"/>
                    </a:moveTo>
                    <a:lnTo>
                      <a:pt x="534" y="3885"/>
                    </a:lnTo>
                    <a:lnTo>
                      <a:pt x="534" y="7028"/>
                    </a:lnTo>
                    <a:lnTo>
                      <a:pt x="571" y="7028"/>
                    </a:lnTo>
                    <a:lnTo>
                      <a:pt x="571" y="38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字魂59号-创粗黑" panose="00000500000000000000" charset="-122"/>
                </a:endParaRPr>
              </a:p>
            </p:txBody>
          </p:sp>
        </p:grpSp>
      </p:grpSp>
      <p:sp>
        <p:nvSpPr>
          <p:cNvPr id="1769" name="矩形 1768"/>
          <p:cNvSpPr/>
          <p:nvPr/>
        </p:nvSpPr>
        <p:spPr>
          <a:xfrm>
            <a:off x="629055" y="219929"/>
            <a:ext cx="6318134" cy="40010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此处添加标题文本</a:t>
            </a:r>
            <a:endParaRPr lang="zh-CN" altLang="en-US" sz="2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65" name="Rectangle 46"/>
          <p:cNvSpPr>
            <a:spLocks noChangeArrowheads="1"/>
          </p:cNvSpPr>
          <p:nvPr/>
        </p:nvSpPr>
        <p:spPr bwMode="auto">
          <a:xfrm>
            <a:off x="1049738" y="5729892"/>
            <a:ext cx="4703233" cy="419229"/>
          </a:xfrm>
          <a:prstGeom prst="rect">
            <a:avLst/>
          </a:prstGeom>
          <a:solidFill>
            <a:srgbClr val="FFFFFF">
              <a:lumMod val="95000"/>
              <a:alpha val="50000"/>
            </a:srgbClr>
          </a:solidFill>
          <a:ln>
            <a:noFill/>
          </a:ln>
        </p:spPr>
        <p:txBody>
          <a:bodyPr/>
          <a:lstStyle/>
          <a:p>
            <a:pPr marL="0" marR="0" lvl="0" indent="0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字魂59号-创粗黑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83604" y="3771371"/>
            <a:ext cx="1439333" cy="1444012"/>
            <a:chOff x="1083604" y="3771371"/>
            <a:chExt cx="1439333" cy="1444012"/>
          </a:xfrm>
        </p:grpSpPr>
        <p:sp>
          <p:nvSpPr>
            <p:cNvPr id="62" name="Oval 43"/>
            <p:cNvSpPr>
              <a:spLocks noChangeArrowheads="1"/>
            </p:cNvSpPr>
            <p:nvPr/>
          </p:nvSpPr>
          <p:spPr bwMode="auto">
            <a:xfrm>
              <a:off x="1083604" y="3771371"/>
              <a:ext cx="1439333" cy="1444012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grpSp>
          <p:nvGrpSpPr>
            <p:cNvPr id="74" name="Group 57"/>
            <p:cNvGrpSpPr/>
            <p:nvPr/>
          </p:nvGrpSpPr>
          <p:grpSpPr bwMode="auto">
            <a:xfrm>
              <a:off x="1619122" y="4127080"/>
              <a:ext cx="368300" cy="364179"/>
              <a:chOff x="834" y="1832"/>
              <a:chExt cx="174" cy="172"/>
            </a:xfrm>
          </p:grpSpPr>
          <p:sp>
            <p:nvSpPr>
              <p:cNvPr id="75" name="Freeform 54"/>
              <p:cNvSpPr>
                <a:spLocks noEditPoints="1"/>
              </p:cNvSpPr>
              <p:nvPr/>
            </p:nvSpPr>
            <p:spPr bwMode="auto">
              <a:xfrm>
                <a:off x="834" y="1832"/>
                <a:ext cx="174" cy="172"/>
              </a:xfrm>
              <a:custGeom>
                <a:avLst/>
                <a:gdLst>
                  <a:gd name="T0" fmla="*/ 83 w 86"/>
                  <a:gd name="T1" fmla="*/ 33 h 85"/>
                  <a:gd name="T2" fmla="*/ 75 w 86"/>
                  <a:gd name="T3" fmla="*/ 28 h 85"/>
                  <a:gd name="T4" fmla="*/ 77 w 86"/>
                  <a:gd name="T5" fmla="*/ 17 h 85"/>
                  <a:gd name="T6" fmla="*/ 65 w 86"/>
                  <a:gd name="T7" fmla="*/ 8 h 85"/>
                  <a:gd name="T8" fmla="*/ 55 w 86"/>
                  <a:gd name="T9" fmla="*/ 10 h 85"/>
                  <a:gd name="T10" fmla="*/ 49 w 86"/>
                  <a:gd name="T11" fmla="*/ 0 h 85"/>
                  <a:gd name="T12" fmla="*/ 34 w 86"/>
                  <a:gd name="T13" fmla="*/ 3 h 85"/>
                  <a:gd name="T14" fmla="*/ 28 w 86"/>
                  <a:gd name="T15" fmla="*/ 11 h 85"/>
                  <a:gd name="T16" fmla="*/ 18 w 86"/>
                  <a:gd name="T17" fmla="*/ 8 h 85"/>
                  <a:gd name="T18" fmla="*/ 8 w 86"/>
                  <a:gd name="T19" fmla="*/ 21 h 85"/>
                  <a:gd name="T20" fmla="*/ 10 w 86"/>
                  <a:gd name="T21" fmla="*/ 31 h 85"/>
                  <a:gd name="T22" fmla="*/ 1 w 86"/>
                  <a:gd name="T23" fmla="*/ 36 h 85"/>
                  <a:gd name="T24" fmla="*/ 1 w 86"/>
                  <a:gd name="T25" fmla="*/ 49 h 85"/>
                  <a:gd name="T26" fmla="*/ 10 w 86"/>
                  <a:gd name="T27" fmla="*/ 54 h 85"/>
                  <a:gd name="T28" fmla="*/ 8 w 86"/>
                  <a:gd name="T29" fmla="*/ 64 h 85"/>
                  <a:gd name="T30" fmla="*/ 18 w 86"/>
                  <a:gd name="T31" fmla="*/ 77 h 85"/>
                  <a:gd name="T32" fmla="*/ 28 w 86"/>
                  <a:gd name="T33" fmla="*/ 74 h 85"/>
                  <a:gd name="T34" fmla="*/ 34 w 86"/>
                  <a:gd name="T35" fmla="*/ 82 h 85"/>
                  <a:gd name="T36" fmla="*/ 43 w 86"/>
                  <a:gd name="T37" fmla="*/ 85 h 85"/>
                  <a:gd name="T38" fmla="*/ 52 w 86"/>
                  <a:gd name="T39" fmla="*/ 82 h 85"/>
                  <a:gd name="T40" fmla="*/ 58 w 86"/>
                  <a:gd name="T41" fmla="*/ 74 h 85"/>
                  <a:gd name="T42" fmla="*/ 68 w 86"/>
                  <a:gd name="T43" fmla="*/ 77 h 85"/>
                  <a:gd name="T44" fmla="*/ 78 w 86"/>
                  <a:gd name="T45" fmla="*/ 64 h 85"/>
                  <a:gd name="T46" fmla="*/ 76 w 86"/>
                  <a:gd name="T47" fmla="*/ 54 h 85"/>
                  <a:gd name="T48" fmla="*/ 85 w 86"/>
                  <a:gd name="T49" fmla="*/ 49 h 85"/>
                  <a:gd name="T50" fmla="*/ 85 w 86"/>
                  <a:gd name="T51" fmla="*/ 36 h 85"/>
                  <a:gd name="T52" fmla="*/ 72 w 86"/>
                  <a:gd name="T53" fmla="*/ 48 h 85"/>
                  <a:gd name="T54" fmla="*/ 67 w 86"/>
                  <a:gd name="T55" fmla="*/ 56 h 85"/>
                  <a:gd name="T56" fmla="*/ 70 w 86"/>
                  <a:gd name="T57" fmla="*/ 65 h 85"/>
                  <a:gd name="T58" fmla="*/ 60 w 86"/>
                  <a:gd name="T59" fmla="*/ 67 h 85"/>
                  <a:gd name="T60" fmla="*/ 51 w 86"/>
                  <a:gd name="T61" fmla="*/ 69 h 85"/>
                  <a:gd name="T62" fmla="*/ 46 w 86"/>
                  <a:gd name="T63" fmla="*/ 78 h 85"/>
                  <a:gd name="T64" fmla="*/ 38 w 86"/>
                  <a:gd name="T65" fmla="*/ 72 h 85"/>
                  <a:gd name="T66" fmla="*/ 30 w 86"/>
                  <a:gd name="T67" fmla="*/ 67 h 85"/>
                  <a:gd name="T68" fmla="*/ 20 w 86"/>
                  <a:gd name="T69" fmla="*/ 70 h 85"/>
                  <a:gd name="T70" fmla="*/ 19 w 86"/>
                  <a:gd name="T71" fmla="*/ 59 h 85"/>
                  <a:gd name="T72" fmla="*/ 16 w 86"/>
                  <a:gd name="T73" fmla="*/ 51 h 85"/>
                  <a:gd name="T74" fmla="*/ 8 w 86"/>
                  <a:gd name="T75" fmla="*/ 46 h 85"/>
                  <a:gd name="T76" fmla="*/ 8 w 86"/>
                  <a:gd name="T77" fmla="*/ 39 h 85"/>
                  <a:gd name="T78" fmla="*/ 16 w 86"/>
                  <a:gd name="T79" fmla="*/ 35 h 85"/>
                  <a:gd name="T80" fmla="*/ 19 w 86"/>
                  <a:gd name="T81" fmla="*/ 26 h 85"/>
                  <a:gd name="T82" fmla="*/ 20 w 86"/>
                  <a:gd name="T83" fmla="*/ 15 h 85"/>
                  <a:gd name="T84" fmla="*/ 30 w 86"/>
                  <a:gd name="T85" fmla="*/ 18 h 85"/>
                  <a:gd name="T86" fmla="*/ 38 w 86"/>
                  <a:gd name="T87" fmla="*/ 14 h 85"/>
                  <a:gd name="T88" fmla="*/ 46 w 86"/>
                  <a:gd name="T89" fmla="*/ 7 h 85"/>
                  <a:gd name="T90" fmla="*/ 51 w 86"/>
                  <a:gd name="T91" fmla="*/ 16 h 85"/>
                  <a:gd name="T92" fmla="*/ 60 w 86"/>
                  <a:gd name="T93" fmla="*/ 18 h 85"/>
                  <a:gd name="T94" fmla="*/ 70 w 86"/>
                  <a:gd name="T95" fmla="*/ 20 h 85"/>
                  <a:gd name="T96" fmla="*/ 67 w 86"/>
                  <a:gd name="T97" fmla="*/ 29 h 85"/>
                  <a:gd name="T98" fmla="*/ 72 w 86"/>
                  <a:gd name="T99" fmla="*/ 37 h 85"/>
                  <a:gd name="T100" fmla="*/ 78 w 86"/>
                  <a:gd name="T101" fmla="*/ 4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6" h="85">
                    <a:moveTo>
                      <a:pt x="85" y="36"/>
                    </a:moveTo>
                    <a:cubicBezTo>
                      <a:pt x="85" y="35"/>
                      <a:pt x="84" y="34"/>
                      <a:pt x="83" y="33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0"/>
                      <a:pt x="75" y="29"/>
                      <a:pt x="75" y="28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20"/>
                      <a:pt x="78" y="18"/>
                      <a:pt x="77" y="17"/>
                    </a:cubicBezTo>
                    <a:cubicBezTo>
                      <a:pt x="75" y="14"/>
                      <a:pt x="72" y="11"/>
                      <a:pt x="68" y="8"/>
                    </a:cubicBezTo>
                    <a:cubicBezTo>
                      <a:pt x="67" y="7"/>
                      <a:pt x="66" y="7"/>
                      <a:pt x="65" y="8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10"/>
                      <a:pt x="56" y="10"/>
                      <a:pt x="55" y="10"/>
                    </a:cubicBezTo>
                    <a:cubicBezTo>
                      <a:pt x="52" y="3"/>
                      <a:pt x="52" y="3"/>
                      <a:pt x="52" y="3"/>
                    </a:cubicBezTo>
                    <a:cubicBezTo>
                      <a:pt x="52" y="2"/>
                      <a:pt x="51" y="1"/>
                      <a:pt x="49" y="0"/>
                    </a:cubicBezTo>
                    <a:cubicBezTo>
                      <a:pt x="45" y="0"/>
                      <a:pt x="41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0" y="10"/>
                      <a:pt x="29" y="10"/>
                      <a:pt x="28" y="11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0" y="7"/>
                      <a:pt x="19" y="7"/>
                      <a:pt x="18" y="8"/>
                    </a:cubicBezTo>
                    <a:cubicBezTo>
                      <a:pt x="14" y="11"/>
                      <a:pt x="11" y="14"/>
                      <a:pt x="9" y="17"/>
                    </a:cubicBezTo>
                    <a:cubicBezTo>
                      <a:pt x="8" y="18"/>
                      <a:pt x="8" y="20"/>
                      <a:pt x="8" y="21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0" y="30"/>
                      <a:pt x="10" y="31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2" y="34"/>
                      <a:pt x="1" y="35"/>
                      <a:pt x="1" y="36"/>
                    </a:cubicBezTo>
                    <a:cubicBezTo>
                      <a:pt x="0" y="39"/>
                      <a:pt x="0" y="41"/>
                      <a:pt x="0" y="43"/>
                    </a:cubicBezTo>
                    <a:cubicBezTo>
                      <a:pt x="0" y="45"/>
                      <a:pt x="0" y="47"/>
                      <a:pt x="1" y="49"/>
                    </a:cubicBezTo>
                    <a:cubicBezTo>
                      <a:pt x="1" y="50"/>
                      <a:pt x="2" y="52"/>
                      <a:pt x="3" y="52"/>
                    </a:cubicBezTo>
                    <a:cubicBezTo>
                      <a:pt x="10" y="54"/>
                      <a:pt x="10" y="54"/>
                      <a:pt x="10" y="54"/>
                    </a:cubicBezTo>
                    <a:cubicBezTo>
                      <a:pt x="10" y="56"/>
                      <a:pt x="11" y="57"/>
                      <a:pt x="11" y="58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5"/>
                      <a:pt x="8" y="67"/>
                      <a:pt x="9" y="68"/>
                    </a:cubicBezTo>
                    <a:cubicBezTo>
                      <a:pt x="11" y="71"/>
                      <a:pt x="14" y="74"/>
                      <a:pt x="18" y="77"/>
                    </a:cubicBezTo>
                    <a:cubicBezTo>
                      <a:pt x="19" y="78"/>
                      <a:pt x="20" y="78"/>
                      <a:pt x="22" y="77"/>
                    </a:cubicBezTo>
                    <a:cubicBezTo>
                      <a:pt x="28" y="74"/>
                      <a:pt x="28" y="74"/>
                      <a:pt x="28" y="74"/>
                    </a:cubicBezTo>
                    <a:cubicBezTo>
                      <a:pt x="29" y="75"/>
                      <a:pt x="30" y="75"/>
                      <a:pt x="31" y="76"/>
                    </a:cubicBezTo>
                    <a:cubicBezTo>
                      <a:pt x="34" y="82"/>
                      <a:pt x="34" y="82"/>
                      <a:pt x="34" y="82"/>
                    </a:cubicBezTo>
                    <a:cubicBezTo>
                      <a:pt x="34" y="84"/>
                      <a:pt x="35" y="85"/>
                      <a:pt x="37" y="85"/>
                    </a:cubicBezTo>
                    <a:cubicBezTo>
                      <a:pt x="39" y="85"/>
                      <a:pt x="41" y="85"/>
                      <a:pt x="43" y="85"/>
                    </a:cubicBezTo>
                    <a:cubicBezTo>
                      <a:pt x="45" y="85"/>
                      <a:pt x="47" y="85"/>
                      <a:pt x="49" y="85"/>
                    </a:cubicBezTo>
                    <a:cubicBezTo>
                      <a:pt x="51" y="85"/>
                      <a:pt x="52" y="84"/>
                      <a:pt x="52" y="82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56" y="75"/>
                      <a:pt x="57" y="75"/>
                      <a:pt x="58" y="74"/>
                    </a:cubicBezTo>
                    <a:cubicBezTo>
                      <a:pt x="65" y="77"/>
                      <a:pt x="65" y="77"/>
                      <a:pt x="65" y="77"/>
                    </a:cubicBezTo>
                    <a:cubicBezTo>
                      <a:pt x="66" y="78"/>
                      <a:pt x="67" y="78"/>
                      <a:pt x="68" y="77"/>
                    </a:cubicBezTo>
                    <a:cubicBezTo>
                      <a:pt x="72" y="74"/>
                      <a:pt x="75" y="71"/>
                      <a:pt x="77" y="68"/>
                    </a:cubicBezTo>
                    <a:cubicBezTo>
                      <a:pt x="78" y="67"/>
                      <a:pt x="78" y="65"/>
                      <a:pt x="78" y="64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57"/>
                      <a:pt x="76" y="56"/>
                      <a:pt x="76" y="54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2"/>
                      <a:pt x="85" y="50"/>
                      <a:pt x="85" y="49"/>
                    </a:cubicBezTo>
                    <a:cubicBezTo>
                      <a:pt x="86" y="47"/>
                      <a:pt x="86" y="45"/>
                      <a:pt x="86" y="43"/>
                    </a:cubicBezTo>
                    <a:cubicBezTo>
                      <a:pt x="86" y="41"/>
                      <a:pt x="86" y="39"/>
                      <a:pt x="85" y="36"/>
                    </a:cubicBezTo>
                    <a:moveTo>
                      <a:pt x="78" y="46"/>
                    </a:moveTo>
                    <a:cubicBezTo>
                      <a:pt x="72" y="48"/>
                      <a:pt x="72" y="48"/>
                      <a:pt x="72" y="48"/>
                    </a:cubicBezTo>
                    <a:cubicBezTo>
                      <a:pt x="71" y="48"/>
                      <a:pt x="70" y="49"/>
                      <a:pt x="70" y="51"/>
                    </a:cubicBezTo>
                    <a:cubicBezTo>
                      <a:pt x="69" y="52"/>
                      <a:pt x="68" y="54"/>
                      <a:pt x="67" y="56"/>
                    </a:cubicBezTo>
                    <a:cubicBezTo>
                      <a:pt x="67" y="57"/>
                      <a:pt x="67" y="58"/>
                      <a:pt x="67" y="59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69" y="67"/>
                      <a:pt x="67" y="68"/>
                      <a:pt x="66" y="70"/>
                    </a:cubicBezTo>
                    <a:cubicBezTo>
                      <a:pt x="60" y="67"/>
                      <a:pt x="60" y="67"/>
                      <a:pt x="60" y="67"/>
                    </a:cubicBezTo>
                    <a:cubicBezTo>
                      <a:pt x="59" y="66"/>
                      <a:pt x="57" y="66"/>
                      <a:pt x="56" y="67"/>
                    </a:cubicBezTo>
                    <a:cubicBezTo>
                      <a:pt x="55" y="68"/>
                      <a:pt x="53" y="69"/>
                      <a:pt x="51" y="69"/>
                    </a:cubicBezTo>
                    <a:cubicBezTo>
                      <a:pt x="50" y="70"/>
                      <a:pt x="49" y="70"/>
                      <a:pt x="48" y="72"/>
                    </a:cubicBezTo>
                    <a:cubicBezTo>
                      <a:pt x="46" y="78"/>
                      <a:pt x="46" y="78"/>
                      <a:pt x="46" y="78"/>
                    </a:cubicBezTo>
                    <a:cubicBezTo>
                      <a:pt x="44" y="78"/>
                      <a:pt x="42" y="78"/>
                      <a:pt x="40" y="78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37" y="70"/>
                      <a:pt x="36" y="70"/>
                      <a:pt x="35" y="69"/>
                    </a:cubicBezTo>
                    <a:cubicBezTo>
                      <a:pt x="33" y="69"/>
                      <a:pt x="31" y="68"/>
                      <a:pt x="30" y="67"/>
                    </a:cubicBezTo>
                    <a:cubicBezTo>
                      <a:pt x="29" y="66"/>
                      <a:pt x="27" y="66"/>
                      <a:pt x="26" y="67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19" y="68"/>
                      <a:pt x="17" y="67"/>
                      <a:pt x="16" y="6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8"/>
                      <a:pt x="19" y="57"/>
                      <a:pt x="19" y="56"/>
                    </a:cubicBezTo>
                    <a:cubicBezTo>
                      <a:pt x="18" y="54"/>
                      <a:pt x="17" y="52"/>
                      <a:pt x="16" y="51"/>
                    </a:cubicBezTo>
                    <a:cubicBezTo>
                      <a:pt x="16" y="49"/>
                      <a:pt x="15" y="48"/>
                      <a:pt x="14" y="48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8" y="45"/>
                      <a:pt x="8" y="44"/>
                      <a:pt x="8" y="43"/>
                    </a:cubicBezTo>
                    <a:cubicBezTo>
                      <a:pt x="8" y="42"/>
                      <a:pt x="8" y="41"/>
                      <a:pt x="8" y="39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5" y="37"/>
                      <a:pt x="16" y="36"/>
                      <a:pt x="16" y="35"/>
                    </a:cubicBezTo>
                    <a:cubicBezTo>
                      <a:pt x="17" y="33"/>
                      <a:pt x="18" y="31"/>
                      <a:pt x="19" y="29"/>
                    </a:cubicBezTo>
                    <a:cubicBezTo>
                      <a:pt x="19" y="28"/>
                      <a:pt x="19" y="27"/>
                      <a:pt x="19" y="26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18"/>
                      <a:pt x="19" y="17"/>
                      <a:pt x="20" y="15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7" y="19"/>
                      <a:pt x="29" y="19"/>
                      <a:pt x="30" y="18"/>
                    </a:cubicBezTo>
                    <a:cubicBezTo>
                      <a:pt x="31" y="17"/>
                      <a:pt x="33" y="17"/>
                      <a:pt x="35" y="16"/>
                    </a:cubicBezTo>
                    <a:cubicBezTo>
                      <a:pt x="36" y="16"/>
                      <a:pt x="37" y="15"/>
                      <a:pt x="38" y="14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7"/>
                      <a:pt x="44" y="7"/>
                      <a:pt x="46" y="7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9" y="15"/>
                      <a:pt x="50" y="16"/>
                      <a:pt x="51" y="16"/>
                    </a:cubicBezTo>
                    <a:cubicBezTo>
                      <a:pt x="53" y="17"/>
                      <a:pt x="55" y="17"/>
                      <a:pt x="56" y="18"/>
                    </a:cubicBezTo>
                    <a:cubicBezTo>
                      <a:pt x="57" y="19"/>
                      <a:pt x="59" y="19"/>
                      <a:pt x="60" y="18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7" y="17"/>
                      <a:pt x="69" y="18"/>
                      <a:pt x="70" y="20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7" y="27"/>
                      <a:pt x="67" y="28"/>
                      <a:pt x="67" y="29"/>
                    </a:cubicBezTo>
                    <a:cubicBezTo>
                      <a:pt x="68" y="31"/>
                      <a:pt x="69" y="33"/>
                      <a:pt x="70" y="35"/>
                    </a:cubicBezTo>
                    <a:cubicBezTo>
                      <a:pt x="70" y="36"/>
                      <a:pt x="71" y="37"/>
                      <a:pt x="72" y="37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41"/>
                      <a:pt x="78" y="42"/>
                      <a:pt x="78" y="43"/>
                    </a:cubicBezTo>
                    <a:cubicBezTo>
                      <a:pt x="78" y="44"/>
                      <a:pt x="78" y="45"/>
                      <a:pt x="78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76" name="Freeform 55"/>
              <p:cNvSpPr>
                <a:spLocks noEditPoints="1"/>
              </p:cNvSpPr>
              <p:nvPr/>
            </p:nvSpPr>
            <p:spPr bwMode="auto">
              <a:xfrm>
                <a:off x="887" y="1883"/>
                <a:ext cx="69" cy="68"/>
              </a:xfrm>
              <a:custGeom>
                <a:avLst/>
                <a:gdLst>
                  <a:gd name="T0" fmla="*/ 17 w 34"/>
                  <a:gd name="T1" fmla="*/ 0 h 34"/>
                  <a:gd name="T2" fmla="*/ 0 w 34"/>
                  <a:gd name="T3" fmla="*/ 17 h 34"/>
                  <a:gd name="T4" fmla="*/ 17 w 34"/>
                  <a:gd name="T5" fmla="*/ 34 h 34"/>
                  <a:gd name="T6" fmla="*/ 34 w 34"/>
                  <a:gd name="T7" fmla="*/ 17 h 34"/>
                  <a:gd name="T8" fmla="*/ 17 w 34"/>
                  <a:gd name="T9" fmla="*/ 0 h 34"/>
                  <a:gd name="T10" fmla="*/ 17 w 34"/>
                  <a:gd name="T11" fmla="*/ 26 h 34"/>
                  <a:gd name="T12" fmla="*/ 7 w 34"/>
                  <a:gd name="T13" fmla="*/ 17 h 34"/>
                  <a:gd name="T14" fmla="*/ 17 w 34"/>
                  <a:gd name="T15" fmla="*/ 7 h 34"/>
                  <a:gd name="T16" fmla="*/ 27 w 34"/>
                  <a:gd name="T17" fmla="*/ 17 h 34"/>
                  <a:gd name="T18" fmla="*/ 17 w 34"/>
                  <a:gd name="T19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34">
                    <a:moveTo>
                      <a:pt x="17" y="0"/>
                    </a:moveTo>
                    <a:cubicBezTo>
                      <a:pt x="8" y="0"/>
                      <a:pt x="0" y="7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ubicBezTo>
                      <a:pt x="26" y="34"/>
                      <a:pt x="34" y="26"/>
                      <a:pt x="34" y="17"/>
                    </a:cubicBezTo>
                    <a:cubicBezTo>
                      <a:pt x="34" y="7"/>
                      <a:pt x="26" y="0"/>
                      <a:pt x="17" y="0"/>
                    </a:cubicBezTo>
                    <a:moveTo>
                      <a:pt x="17" y="26"/>
                    </a:moveTo>
                    <a:cubicBezTo>
                      <a:pt x="12" y="26"/>
                      <a:pt x="7" y="22"/>
                      <a:pt x="7" y="17"/>
                    </a:cubicBezTo>
                    <a:cubicBezTo>
                      <a:pt x="7" y="11"/>
                      <a:pt x="12" y="7"/>
                      <a:pt x="17" y="7"/>
                    </a:cubicBezTo>
                    <a:cubicBezTo>
                      <a:pt x="22" y="7"/>
                      <a:pt x="27" y="11"/>
                      <a:pt x="27" y="17"/>
                    </a:cubicBezTo>
                    <a:cubicBezTo>
                      <a:pt x="27" y="22"/>
                      <a:pt x="22" y="26"/>
                      <a:pt x="17" y="2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</p:grpSp>
        <p:sp>
          <p:nvSpPr>
            <p:cNvPr id="79" name="Rectangle 60"/>
            <p:cNvSpPr>
              <a:spLocks noChangeArrowheads="1"/>
            </p:cNvSpPr>
            <p:nvPr/>
          </p:nvSpPr>
          <p:spPr bwMode="auto">
            <a:xfrm>
              <a:off x="1244471" y="4637355"/>
              <a:ext cx="1151467" cy="3785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</a:pPr>
              <a:r>
                <a:rPr lang="zh-CN" altLang="en-US" sz="1065" dirty="0">
                  <a:solidFill>
                    <a:prstClr val="whit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字魂59号-创粗黑" panose="00000500000000000000" charset="-122"/>
                </a:rPr>
                <a:t>单击此处编辑您要的内容</a:t>
              </a:r>
              <a:endParaRPr lang="zh-CN" altLang="zh-CN" sz="1065" dirty="0">
                <a:solidFill>
                  <a:prstClr val="whit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685920" y="3771371"/>
            <a:ext cx="1439333" cy="1444012"/>
            <a:chOff x="2685920" y="3771371"/>
            <a:chExt cx="1439333" cy="1444012"/>
          </a:xfrm>
        </p:grpSpPr>
        <p:sp>
          <p:nvSpPr>
            <p:cNvPr id="63" name="Oval 44"/>
            <p:cNvSpPr>
              <a:spLocks noChangeArrowheads="1"/>
            </p:cNvSpPr>
            <p:nvPr/>
          </p:nvSpPr>
          <p:spPr bwMode="auto">
            <a:xfrm>
              <a:off x="2685920" y="3771371"/>
              <a:ext cx="1439333" cy="1444012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sp>
          <p:nvSpPr>
            <p:cNvPr id="77" name="Freeform 56"/>
            <p:cNvSpPr>
              <a:spLocks noEditPoints="1"/>
            </p:cNvSpPr>
            <p:nvPr/>
          </p:nvSpPr>
          <p:spPr bwMode="auto">
            <a:xfrm>
              <a:off x="3217206" y="4182131"/>
              <a:ext cx="368300" cy="254079"/>
            </a:xfrm>
            <a:custGeom>
              <a:avLst/>
              <a:gdLst>
                <a:gd name="T0" fmla="*/ 82 w 86"/>
                <a:gd name="T1" fmla="*/ 7 h 59"/>
                <a:gd name="T2" fmla="*/ 74 w 86"/>
                <a:gd name="T3" fmla="*/ 4 h 59"/>
                <a:gd name="T4" fmla="*/ 66 w 86"/>
                <a:gd name="T5" fmla="*/ 7 h 59"/>
                <a:gd name="T6" fmla="*/ 63 w 86"/>
                <a:gd name="T7" fmla="*/ 15 h 59"/>
                <a:gd name="T8" fmla="*/ 64 w 86"/>
                <a:gd name="T9" fmla="*/ 20 h 59"/>
                <a:gd name="T10" fmla="*/ 50 w 86"/>
                <a:gd name="T11" fmla="*/ 32 h 59"/>
                <a:gd name="T12" fmla="*/ 42 w 86"/>
                <a:gd name="T13" fmla="*/ 30 h 59"/>
                <a:gd name="T14" fmla="*/ 35 w 86"/>
                <a:gd name="T15" fmla="*/ 32 h 59"/>
                <a:gd name="T16" fmla="*/ 25 w 86"/>
                <a:gd name="T17" fmla="*/ 20 h 59"/>
                <a:gd name="T18" fmla="*/ 23 w 86"/>
                <a:gd name="T19" fmla="*/ 4 h 59"/>
                <a:gd name="T20" fmla="*/ 14 w 86"/>
                <a:gd name="T21" fmla="*/ 0 h 59"/>
                <a:gd name="T22" fmla="*/ 4 w 86"/>
                <a:gd name="T23" fmla="*/ 4 h 59"/>
                <a:gd name="T24" fmla="*/ 0 w 86"/>
                <a:gd name="T25" fmla="*/ 14 h 59"/>
                <a:gd name="T26" fmla="*/ 4 w 86"/>
                <a:gd name="T27" fmla="*/ 23 h 59"/>
                <a:gd name="T28" fmla="*/ 14 w 86"/>
                <a:gd name="T29" fmla="*/ 27 h 59"/>
                <a:gd name="T30" fmla="*/ 20 w 86"/>
                <a:gd name="T31" fmla="*/ 25 h 59"/>
                <a:gd name="T32" fmla="*/ 30 w 86"/>
                <a:gd name="T33" fmla="*/ 37 h 59"/>
                <a:gd name="T34" fmla="*/ 32 w 86"/>
                <a:gd name="T35" fmla="*/ 55 h 59"/>
                <a:gd name="T36" fmla="*/ 42 w 86"/>
                <a:gd name="T37" fmla="*/ 59 h 59"/>
                <a:gd name="T38" fmla="*/ 52 w 86"/>
                <a:gd name="T39" fmla="*/ 55 h 59"/>
                <a:gd name="T40" fmla="*/ 55 w 86"/>
                <a:gd name="T41" fmla="*/ 38 h 59"/>
                <a:gd name="T42" fmla="*/ 69 w 86"/>
                <a:gd name="T43" fmla="*/ 25 h 59"/>
                <a:gd name="T44" fmla="*/ 74 w 86"/>
                <a:gd name="T45" fmla="*/ 27 h 59"/>
                <a:gd name="T46" fmla="*/ 82 w 86"/>
                <a:gd name="T47" fmla="*/ 23 h 59"/>
                <a:gd name="T48" fmla="*/ 86 w 86"/>
                <a:gd name="T49" fmla="*/ 15 h 59"/>
                <a:gd name="T50" fmla="*/ 82 w 86"/>
                <a:gd name="T51" fmla="*/ 7 h 59"/>
                <a:gd name="T52" fmla="*/ 9 w 86"/>
                <a:gd name="T53" fmla="*/ 18 h 59"/>
                <a:gd name="T54" fmla="*/ 8 w 86"/>
                <a:gd name="T55" fmla="*/ 14 h 59"/>
                <a:gd name="T56" fmla="*/ 9 w 86"/>
                <a:gd name="T57" fmla="*/ 9 h 59"/>
                <a:gd name="T58" fmla="*/ 14 w 86"/>
                <a:gd name="T59" fmla="*/ 8 h 59"/>
                <a:gd name="T60" fmla="*/ 18 w 86"/>
                <a:gd name="T61" fmla="*/ 9 h 59"/>
                <a:gd name="T62" fmla="*/ 18 w 86"/>
                <a:gd name="T63" fmla="*/ 18 h 59"/>
                <a:gd name="T64" fmla="*/ 9 w 86"/>
                <a:gd name="T65" fmla="*/ 18 h 59"/>
                <a:gd name="T66" fmla="*/ 77 w 86"/>
                <a:gd name="T67" fmla="*/ 18 h 59"/>
                <a:gd name="T68" fmla="*/ 71 w 86"/>
                <a:gd name="T69" fmla="*/ 18 h 59"/>
                <a:gd name="T70" fmla="*/ 70 w 86"/>
                <a:gd name="T71" fmla="*/ 15 h 59"/>
                <a:gd name="T72" fmla="*/ 71 w 86"/>
                <a:gd name="T73" fmla="*/ 12 h 59"/>
                <a:gd name="T74" fmla="*/ 74 w 86"/>
                <a:gd name="T75" fmla="*/ 11 h 59"/>
                <a:gd name="T76" fmla="*/ 77 w 86"/>
                <a:gd name="T77" fmla="*/ 12 h 59"/>
                <a:gd name="T78" fmla="*/ 78 w 86"/>
                <a:gd name="T79" fmla="*/ 15 h 59"/>
                <a:gd name="T80" fmla="*/ 77 w 86"/>
                <a:gd name="T81" fmla="*/ 1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6" h="59">
                  <a:moveTo>
                    <a:pt x="82" y="7"/>
                  </a:moveTo>
                  <a:cubicBezTo>
                    <a:pt x="80" y="5"/>
                    <a:pt x="77" y="4"/>
                    <a:pt x="74" y="4"/>
                  </a:cubicBezTo>
                  <a:cubicBezTo>
                    <a:pt x="71" y="4"/>
                    <a:pt x="68" y="5"/>
                    <a:pt x="66" y="7"/>
                  </a:cubicBezTo>
                  <a:cubicBezTo>
                    <a:pt x="64" y="9"/>
                    <a:pt x="63" y="12"/>
                    <a:pt x="63" y="15"/>
                  </a:cubicBezTo>
                  <a:cubicBezTo>
                    <a:pt x="63" y="17"/>
                    <a:pt x="63" y="18"/>
                    <a:pt x="64" y="20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47" y="31"/>
                    <a:pt x="45" y="30"/>
                    <a:pt x="42" y="30"/>
                  </a:cubicBezTo>
                  <a:cubicBezTo>
                    <a:pt x="40" y="30"/>
                    <a:pt x="37" y="31"/>
                    <a:pt x="35" y="32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8" y="15"/>
                    <a:pt x="27" y="8"/>
                    <a:pt x="23" y="4"/>
                  </a:cubicBezTo>
                  <a:cubicBezTo>
                    <a:pt x="21" y="2"/>
                    <a:pt x="17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2" y="7"/>
                    <a:pt x="0" y="10"/>
                    <a:pt x="0" y="14"/>
                  </a:cubicBezTo>
                  <a:cubicBezTo>
                    <a:pt x="0" y="17"/>
                    <a:pt x="2" y="20"/>
                    <a:pt x="4" y="23"/>
                  </a:cubicBezTo>
                  <a:cubicBezTo>
                    <a:pt x="7" y="25"/>
                    <a:pt x="10" y="27"/>
                    <a:pt x="14" y="27"/>
                  </a:cubicBezTo>
                  <a:cubicBezTo>
                    <a:pt x="16" y="27"/>
                    <a:pt x="18" y="26"/>
                    <a:pt x="20" y="25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7" y="43"/>
                    <a:pt x="27" y="50"/>
                    <a:pt x="32" y="55"/>
                  </a:cubicBezTo>
                  <a:cubicBezTo>
                    <a:pt x="35" y="58"/>
                    <a:pt x="38" y="59"/>
                    <a:pt x="42" y="59"/>
                  </a:cubicBezTo>
                  <a:cubicBezTo>
                    <a:pt x="46" y="59"/>
                    <a:pt x="50" y="58"/>
                    <a:pt x="52" y="55"/>
                  </a:cubicBezTo>
                  <a:cubicBezTo>
                    <a:pt x="57" y="50"/>
                    <a:pt x="58" y="43"/>
                    <a:pt x="55" y="38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71" y="26"/>
                    <a:pt x="72" y="27"/>
                    <a:pt x="74" y="27"/>
                  </a:cubicBezTo>
                  <a:cubicBezTo>
                    <a:pt x="77" y="27"/>
                    <a:pt x="80" y="25"/>
                    <a:pt x="82" y="23"/>
                  </a:cubicBezTo>
                  <a:cubicBezTo>
                    <a:pt x="85" y="21"/>
                    <a:pt x="86" y="18"/>
                    <a:pt x="86" y="15"/>
                  </a:cubicBezTo>
                  <a:cubicBezTo>
                    <a:pt x="86" y="12"/>
                    <a:pt x="85" y="9"/>
                    <a:pt x="82" y="7"/>
                  </a:cubicBezTo>
                  <a:moveTo>
                    <a:pt x="9" y="18"/>
                  </a:moveTo>
                  <a:cubicBezTo>
                    <a:pt x="8" y="17"/>
                    <a:pt x="8" y="15"/>
                    <a:pt x="8" y="14"/>
                  </a:cubicBezTo>
                  <a:cubicBezTo>
                    <a:pt x="8" y="12"/>
                    <a:pt x="8" y="10"/>
                    <a:pt x="9" y="9"/>
                  </a:cubicBezTo>
                  <a:cubicBezTo>
                    <a:pt x="11" y="8"/>
                    <a:pt x="12" y="8"/>
                    <a:pt x="14" y="8"/>
                  </a:cubicBezTo>
                  <a:cubicBezTo>
                    <a:pt x="15" y="8"/>
                    <a:pt x="17" y="8"/>
                    <a:pt x="18" y="9"/>
                  </a:cubicBezTo>
                  <a:cubicBezTo>
                    <a:pt x="20" y="12"/>
                    <a:pt x="20" y="15"/>
                    <a:pt x="18" y="18"/>
                  </a:cubicBezTo>
                  <a:cubicBezTo>
                    <a:pt x="16" y="20"/>
                    <a:pt x="12" y="20"/>
                    <a:pt x="9" y="18"/>
                  </a:cubicBezTo>
                  <a:moveTo>
                    <a:pt x="77" y="18"/>
                  </a:moveTo>
                  <a:cubicBezTo>
                    <a:pt x="76" y="20"/>
                    <a:pt x="73" y="20"/>
                    <a:pt x="71" y="18"/>
                  </a:cubicBezTo>
                  <a:cubicBezTo>
                    <a:pt x="71" y="17"/>
                    <a:pt x="70" y="16"/>
                    <a:pt x="70" y="15"/>
                  </a:cubicBezTo>
                  <a:cubicBezTo>
                    <a:pt x="70" y="14"/>
                    <a:pt x="71" y="13"/>
                    <a:pt x="71" y="12"/>
                  </a:cubicBezTo>
                  <a:cubicBezTo>
                    <a:pt x="72" y="11"/>
                    <a:pt x="73" y="11"/>
                    <a:pt x="74" y="11"/>
                  </a:cubicBezTo>
                  <a:cubicBezTo>
                    <a:pt x="75" y="11"/>
                    <a:pt x="76" y="11"/>
                    <a:pt x="77" y="12"/>
                  </a:cubicBezTo>
                  <a:cubicBezTo>
                    <a:pt x="78" y="13"/>
                    <a:pt x="78" y="14"/>
                    <a:pt x="78" y="15"/>
                  </a:cubicBezTo>
                  <a:cubicBezTo>
                    <a:pt x="78" y="16"/>
                    <a:pt x="78" y="17"/>
                    <a:pt x="77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sp>
          <p:nvSpPr>
            <p:cNvPr id="80" name="Rectangle 61"/>
            <p:cNvSpPr>
              <a:spLocks noChangeArrowheads="1"/>
            </p:cNvSpPr>
            <p:nvPr/>
          </p:nvSpPr>
          <p:spPr bwMode="auto">
            <a:xfrm>
              <a:off x="2840437" y="4637355"/>
              <a:ext cx="1151467" cy="3785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</a:pPr>
              <a:r>
                <a:rPr lang="zh-CN" altLang="en-US" sz="1065" dirty="0">
                  <a:solidFill>
                    <a:prstClr val="whit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字魂59号-创粗黑" panose="00000500000000000000" charset="-122"/>
                </a:rPr>
                <a:t>单击此处编辑您要的内容</a:t>
              </a:r>
              <a:endParaRPr lang="zh-CN" altLang="zh-CN" sz="1065" dirty="0">
                <a:solidFill>
                  <a:prstClr val="whit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288238" y="3771371"/>
            <a:ext cx="1439333" cy="1444012"/>
            <a:chOff x="4288238" y="3771371"/>
            <a:chExt cx="1439333" cy="1444012"/>
          </a:xfrm>
        </p:grpSpPr>
        <p:sp>
          <p:nvSpPr>
            <p:cNvPr id="64" name="Oval 45"/>
            <p:cNvSpPr>
              <a:spLocks noChangeArrowheads="1"/>
            </p:cNvSpPr>
            <p:nvPr/>
          </p:nvSpPr>
          <p:spPr bwMode="auto">
            <a:xfrm>
              <a:off x="4288238" y="3771371"/>
              <a:ext cx="1439333" cy="1444012"/>
            </a:xfrm>
            <a:prstGeom prst="ellipse">
              <a:avLst/>
            </a:prstGeom>
            <a:solidFill>
              <a:srgbClr val="157E9F"/>
            </a:solidFill>
            <a:ln>
              <a:noFill/>
            </a:ln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grpSp>
          <p:nvGrpSpPr>
            <p:cNvPr id="67" name="Group 58"/>
            <p:cNvGrpSpPr/>
            <p:nvPr/>
          </p:nvGrpSpPr>
          <p:grpSpPr bwMode="auto">
            <a:xfrm>
              <a:off x="4832222" y="4127082"/>
              <a:ext cx="351367" cy="368413"/>
              <a:chOff x="2352" y="1832"/>
              <a:chExt cx="166" cy="174"/>
            </a:xfrm>
          </p:grpSpPr>
          <p:sp>
            <p:nvSpPr>
              <p:cNvPr id="68" name="Freeform 48"/>
              <p:cNvSpPr/>
              <p:nvPr/>
            </p:nvSpPr>
            <p:spPr bwMode="auto">
              <a:xfrm>
                <a:off x="2352" y="1832"/>
                <a:ext cx="166" cy="14"/>
              </a:xfrm>
              <a:custGeom>
                <a:avLst/>
                <a:gdLst>
                  <a:gd name="T0" fmla="*/ 79 w 82"/>
                  <a:gd name="T1" fmla="*/ 0 h 7"/>
                  <a:gd name="T2" fmla="*/ 3 w 82"/>
                  <a:gd name="T3" fmla="*/ 0 h 7"/>
                  <a:gd name="T4" fmla="*/ 0 w 82"/>
                  <a:gd name="T5" fmla="*/ 4 h 7"/>
                  <a:gd name="T6" fmla="*/ 3 w 82"/>
                  <a:gd name="T7" fmla="*/ 7 h 7"/>
                  <a:gd name="T8" fmla="*/ 79 w 82"/>
                  <a:gd name="T9" fmla="*/ 7 h 7"/>
                  <a:gd name="T10" fmla="*/ 82 w 82"/>
                  <a:gd name="T11" fmla="*/ 4 h 7"/>
                  <a:gd name="T12" fmla="*/ 79 w 82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7">
                    <a:moveTo>
                      <a:pt x="7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81" y="7"/>
                      <a:pt x="82" y="6"/>
                      <a:pt x="82" y="4"/>
                    </a:cubicBezTo>
                    <a:cubicBezTo>
                      <a:pt x="82" y="2"/>
                      <a:pt x="81" y="0"/>
                      <a:pt x="7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69" name="Freeform 49"/>
              <p:cNvSpPr/>
              <p:nvPr/>
            </p:nvSpPr>
            <p:spPr bwMode="auto">
              <a:xfrm>
                <a:off x="2368" y="1866"/>
                <a:ext cx="134" cy="87"/>
              </a:xfrm>
              <a:custGeom>
                <a:avLst/>
                <a:gdLst>
                  <a:gd name="T0" fmla="*/ 63 w 66"/>
                  <a:gd name="T1" fmla="*/ 0 h 43"/>
                  <a:gd name="T2" fmla="*/ 59 w 66"/>
                  <a:gd name="T3" fmla="*/ 3 h 43"/>
                  <a:gd name="T4" fmla="*/ 59 w 66"/>
                  <a:gd name="T5" fmla="*/ 32 h 43"/>
                  <a:gd name="T6" fmla="*/ 55 w 66"/>
                  <a:gd name="T7" fmla="*/ 36 h 43"/>
                  <a:gd name="T8" fmla="*/ 11 w 66"/>
                  <a:gd name="T9" fmla="*/ 36 h 43"/>
                  <a:gd name="T10" fmla="*/ 7 w 66"/>
                  <a:gd name="T11" fmla="*/ 32 h 43"/>
                  <a:gd name="T12" fmla="*/ 7 w 66"/>
                  <a:gd name="T13" fmla="*/ 3 h 43"/>
                  <a:gd name="T14" fmla="*/ 3 w 66"/>
                  <a:gd name="T15" fmla="*/ 0 h 43"/>
                  <a:gd name="T16" fmla="*/ 0 w 66"/>
                  <a:gd name="T17" fmla="*/ 3 h 43"/>
                  <a:gd name="T18" fmla="*/ 0 w 66"/>
                  <a:gd name="T19" fmla="*/ 32 h 43"/>
                  <a:gd name="T20" fmla="*/ 11 w 66"/>
                  <a:gd name="T21" fmla="*/ 43 h 43"/>
                  <a:gd name="T22" fmla="*/ 55 w 66"/>
                  <a:gd name="T23" fmla="*/ 43 h 43"/>
                  <a:gd name="T24" fmla="*/ 66 w 66"/>
                  <a:gd name="T25" fmla="*/ 32 h 43"/>
                  <a:gd name="T26" fmla="*/ 66 w 66"/>
                  <a:gd name="T27" fmla="*/ 3 h 43"/>
                  <a:gd name="T28" fmla="*/ 63 w 66"/>
                  <a:gd name="T2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6" h="43">
                    <a:moveTo>
                      <a:pt x="63" y="0"/>
                    </a:moveTo>
                    <a:cubicBezTo>
                      <a:pt x="61" y="0"/>
                      <a:pt x="59" y="1"/>
                      <a:pt x="59" y="3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4"/>
                      <a:pt x="57" y="36"/>
                      <a:pt x="55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9" y="36"/>
                      <a:pt x="7" y="34"/>
                      <a:pt x="7" y="3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8"/>
                      <a:pt x="5" y="43"/>
                      <a:pt x="11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61" y="43"/>
                      <a:pt x="66" y="38"/>
                      <a:pt x="66" y="32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66" y="1"/>
                      <a:pt x="65" y="0"/>
                      <a:pt x="6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70" name="Freeform 50"/>
              <p:cNvSpPr/>
              <p:nvPr/>
            </p:nvSpPr>
            <p:spPr bwMode="auto">
              <a:xfrm>
                <a:off x="2402" y="1895"/>
                <a:ext cx="15" cy="28"/>
              </a:xfrm>
              <a:custGeom>
                <a:avLst/>
                <a:gdLst>
                  <a:gd name="T0" fmla="*/ 7 w 7"/>
                  <a:gd name="T1" fmla="*/ 10 h 14"/>
                  <a:gd name="T2" fmla="*/ 7 w 7"/>
                  <a:gd name="T3" fmla="*/ 4 h 14"/>
                  <a:gd name="T4" fmla="*/ 3 w 7"/>
                  <a:gd name="T5" fmla="*/ 0 h 14"/>
                  <a:gd name="T6" fmla="*/ 0 w 7"/>
                  <a:gd name="T7" fmla="*/ 4 h 14"/>
                  <a:gd name="T8" fmla="*/ 0 w 7"/>
                  <a:gd name="T9" fmla="*/ 10 h 14"/>
                  <a:gd name="T10" fmla="*/ 3 w 7"/>
                  <a:gd name="T11" fmla="*/ 14 h 14"/>
                  <a:gd name="T12" fmla="*/ 7 w 7"/>
                  <a:gd name="T13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4">
                    <a:moveTo>
                      <a:pt x="7" y="1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5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2"/>
                      <a:pt x="1" y="14"/>
                      <a:pt x="3" y="14"/>
                    </a:cubicBezTo>
                    <a:cubicBezTo>
                      <a:pt x="5" y="14"/>
                      <a:pt x="7" y="12"/>
                      <a:pt x="7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71" name="Freeform 51"/>
              <p:cNvSpPr/>
              <p:nvPr/>
            </p:nvSpPr>
            <p:spPr bwMode="auto">
              <a:xfrm>
                <a:off x="2427" y="1868"/>
                <a:ext cx="16" cy="55"/>
              </a:xfrm>
              <a:custGeom>
                <a:avLst/>
                <a:gdLst>
                  <a:gd name="T0" fmla="*/ 8 w 8"/>
                  <a:gd name="T1" fmla="*/ 23 h 27"/>
                  <a:gd name="T2" fmla="*/ 8 w 8"/>
                  <a:gd name="T3" fmla="*/ 3 h 27"/>
                  <a:gd name="T4" fmla="*/ 4 w 8"/>
                  <a:gd name="T5" fmla="*/ 0 h 27"/>
                  <a:gd name="T6" fmla="*/ 0 w 8"/>
                  <a:gd name="T7" fmla="*/ 3 h 27"/>
                  <a:gd name="T8" fmla="*/ 0 w 8"/>
                  <a:gd name="T9" fmla="*/ 23 h 27"/>
                  <a:gd name="T10" fmla="*/ 4 w 8"/>
                  <a:gd name="T11" fmla="*/ 27 h 27"/>
                  <a:gd name="T12" fmla="*/ 8 w 8"/>
                  <a:gd name="T13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7">
                    <a:moveTo>
                      <a:pt x="8" y="2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1"/>
                      <a:pt x="6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4" y="27"/>
                    </a:cubicBezTo>
                    <a:cubicBezTo>
                      <a:pt x="6" y="27"/>
                      <a:pt x="8" y="25"/>
                      <a:pt x="8" y="2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72" name="Freeform 52"/>
              <p:cNvSpPr/>
              <p:nvPr/>
            </p:nvSpPr>
            <p:spPr bwMode="auto">
              <a:xfrm>
                <a:off x="2453" y="1881"/>
                <a:ext cx="14" cy="42"/>
              </a:xfrm>
              <a:custGeom>
                <a:avLst/>
                <a:gdLst>
                  <a:gd name="T0" fmla="*/ 7 w 7"/>
                  <a:gd name="T1" fmla="*/ 17 h 21"/>
                  <a:gd name="T2" fmla="*/ 7 w 7"/>
                  <a:gd name="T3" fmla="*/ 4 h 21"/>
                  <a:gd name="T4" fmla="*/ 4 w 7"/>
                  <a:gd name="T5" fmla="*/ 0 h 21"/>
                  <a:gd name="T6" fmla="*/ 0 w 7"/>
                  <a:gd name="T7" fmla="*/ 4 h 21"/>
                  <a:gd name="T8" fmla="*/ 0 w 7"/>
                  <a:gd name="T9" fmla="*/ 17 h 21"/>
                  <a:gd name="T10" fmla="*/ 4 w 7"/>
                  <a:gd name="T11" fmla="*/ 21 h 21"/>
                  <a:gd name="T12" fmla="*/ 7 w 7"/>
                  <a:gd name="T13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21">
                    <a:moveTo>
                      <a:pt x="7" y="17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2" y="21"/>
                      <a:pt x="4" y="21"/>
                    </a:cubicBezTo>
                    <a:cubicBezTo>
                      <a:pt x="6" y="21"/>
                      <a:pt x="7" y="19"/>
                      <a:pt x="7" y="17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  <p:sp>
            <p:nvSpPr>
              <p:cNvPr id="73" name="Freeform 53"/>
              <p:cNvSpPr/>
              <p:nvPr/>
            </p:nvSpPr>
            <p:spPr bwMode="auto">
              <a:xfrm>
                <a:off x="2396" y="1965"/>
                <a:ext cx="77" cy="41"/>
              </a:xfrm>
              <a:custGeom>
                <a:avLst/>
                <a:gdLst>
                  <a:gd name="T0" fmla="*/ 30 w 38"/>
                  <a:gd name="T1" fmla="*/ 2 h 20"/>
                  <a:gd name="T2" fmla="*/ 26 w 38"/>
                  <a:gd name="T3" fmla="*/ 0 h 20"/>
                  <a:gd name="T4" fmla="*/ 12 w 38"/>
                  <a:gd name="T5" fmla="*/ 0 h 20"/>
                  <a:gd name="T6" fmla="*/ 8 w 38"/>
                  <a:gd name="T7" fmla="*/ 2 h 20"/>
                  <a:gd name="T8" fmla="*/ 1 w 38"/>
                  <a:gd name="T9" fmla="*/ 14 h 20"/>
                  <a:gd name="T10" fmla="*/ 2 w 38"/>
                  <a:gd name="T11" fmla="*/ 19 h 20"/>
                  <a:gd name="T12" fmla="*/ 7 w 38"/>
                  <a:gd name="T13" fmla="*/ 18 h 20"/>
                  <a:gd name="T14" fmla="*/ 14 w 38"/>
                  <a:gd name="T15" fmla="*/ 7 h 20"/>
                  <a:gd name="T16" fmla="*/ 24 w 38"/>
                  <a:gd name="T17" fmla="*/ 7 h 20"/>
                  <a:gd name="T18" fmla="*/ 31 w 38"/>
                  <a:gd name="T19" fmla="*/ 18 h 20"/>
                  <a:gd name="T20" fmla="*/ 34 w 38"/>
                  <a:gd name="T21" fmla="*/ 19 h 20"/>
                  <a:gd name="T22" fmla="*/ 36 w 38"/>
                  <a:gd name="T23" fmla="*/ 19 h 20"/>
                  <a:gd name="T24" fmla="*/ 37 w 38"/>
                  <a:gd name="T25" fmla="*/ 14 h 20"/>
                  <a:gd name="T26" fmla="*/ 30 w 38"/>
                  <a:gd name="T2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" h="20">
                    <a:moveTo>
                      <a:pt x="30" y="2"/>
                    </a:moveTo>
                    <a:cubicBezTo>
                      <a:pt x="29" y="1"/>
                      <a:pt x="28" y="0"/>
                      <a:pt x="2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0"/>
                      <a:pt x="9" y="1"/>
                      <a:pt x="8" y="2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6"/>
                      <a:pt x="1" y="18"/>
                      <a:pt x="2" y="19"/>
                    </a:cubicBezTo>
                    <a:cubicBezTo>
                      <a:pt x="4" y="20"/>
                      <a:pt x="6" y="19"/>
                      <a:pt x="7" y="1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9"/>
                      <a:pt x="32" y="19"/>
                      <a:pt x="34" y="19"/>
                    </a:cubicBezTo>
                    <a:cubicBezTo>
                      <a:pt x="34" y="19"/>
                      <a:pt x="35" y="19"/>
                      <a:pt x="36" y="19"/>
                    </a:cubicBezTo>
                    <a:cubicBezTo>
                      <a:pt x="37" y="18"/>
                      <a:pt x="38" y="16"/>
                      <a:pt x="37" y="14"/>
                    </a:cubicBezTo>
                    <a:lnTo>
                      <a:pt x="3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字魂59号-创粗黑" panose="00000500000000000000" charset="-122"/>
                </a:endParaRPr>
              </a:p>
            </p:txBody>
          </p:sp>
        </p:grpSp>
        <p:sp>
          <p:nvSpPr>
            <p:cNvPr id="81" name="Rectangle 62"/>
            <p:cNvSpPr>
              <a:spLocks noChangeArrowheads="1"/>
            </p:cNvSpPr>
            <p:nvPr/>
          </p:nvSpPr>
          <p:spPr bwMode="auto">
            <a:xfrm>
              <a:off x="4446987" y="4637355"/>
              <a:ext cx="1151467" cy="3785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 defTabSz="1219200">
                <a:lnSpc>
                  <a:spcPct val="120000"/>
                </a:lnSpc>
              </a:pPr>
              <a:r>
                <a:rPr lang="zh-CN" altLang="en-US" sz="1065" dirty="0">
                  <a:solidFill>
                    <a:prstClr val="whit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字魂59号-创粗黑" panose="00000500000000000000" charset="-122"/>
                </a:rPr>
                <a:t>单击此处编辑您要的内容</a:t>
              </a:r>
              <a:endParaRPr lang="zh-CN" altLang="zh-CN" sz="1065" dirty="0">
                <a:solidFill>
                  <a:prstClr val="whit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字魂59号-创粗黑" panose="00000500000000000000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49737" y="5729892"/>
            <a:ext cx="414867" cy="419229"/>
            <a:chOff x="1049737" y="5729892"/>
            <a:chExt cx="414867" cy="419229"/>
          </a:xfrm>
        </p:grpSpPr>
        <p:sp>
          <p:nvSpPr>
            <p:cNvPr id="66" name="Rectangle 47"/>
            <p:cNvSpPr>
              <a:spLocks noChangeArrowheads="1"/>
            </p:cNvSpPr>
            <p:nvPr/>
          </p:nvSpPr>
          <p:spPr bwMode="auto">
            <a:xfrm>
              <a:off x="1049737" y="5729892"/>
              <a:ext cx="414867" cy="419229"/>
            </a:xfrm>
            <a:prstGeom prst="rect">
              <a:avLst/>
            </a:prstGeom>
            <a:solidFill>
              <a:srgbClr val="157E9F"/>
            </a:solidFill>
            <a:ln>
              <a:noFill/>
            </a:ln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sp>
          <p:nvSpPr>
            <p:cNvPr id="82" name="Freeform 63"/>
            <p:cNvSpPr>
              <a:spLocks noEditPoints="1"/>
            </p:cNvSpPr>
            <p:nvPr/>
          </p:nvSpPr>
          <p:spPr bwMode="auto">
            <a:xfrm>
              <a:off x="1147104" y="5844229"/>
              <a:ext cx="234949" cy="215967"/>
            </a:xfrm>
            <a:custGeom>
              <a:avLst/>
              <a:gdLst>
                <a:gd name="T0" fmla="*/ 44 w 168"/>
                <a:gd name="T1" fmla="*/ 73 h 154"/>
                <a:gd name="T2" fmla="*/ 16 w 168"/>
                <a:gd name="T3" fmla="*/ 73 h 154"/>
                <a:gd name="T4" fmla="*/ 20 w 168"/>
                <a:gd name="T5" fmla="*/ 64 h 154"/>
                <a:gd name="T6" fmla="*/ 40 w 168"/>
                <a:gd name="T7" fmla="*/ 57 h 154"/>
                <a:gd name="T8" fmla="*/ 20 w 168"/>
                <a:gd name="T9" fmla="*/ 64 h 154"/>
                <a:gd name="T10" fmla="*/ 120 w 168"/>
                <a:gd name="T11" fmla="*/ 18 h 154"/>
                <a:gd name="T12" fmla="*/ 54 w 168"/>
                <a:gd name="T13" fmla="*/ 0 h 154"/>
                <a:gd name="T14" fmla="*/ 6 w 168"/>
                <a:gd name="T15" fmla="*/ 18 h 154"/>
                <a:gd name="T16" fmla="*/ 6 w 168"/>
                <a:gd name="T17" fmla="*/ 146 h 154"/>
                <a:gd name="T18" fmla="*/ 54 w 168"/>
                <a:gd name="T19" fmla="*/ 154 h 154"/>
                <a:gd name="T20" fmla="*/ 120 w 168"/>
                <a:gd name="T21" fmla="*/ 146 h 154"/>
                <a:gd name="T22" fmla="*/ 168 w 168"/>
                <a:gd name="T23" fmla="*/ 24 h 154"/>
                <a:gd name="T24" fmla="*/ 48 w 168"/>
                <a:gd name="T25" fmla="*/ 134 h 154"/>
                <a:gd name="T26" fmla="*/ 48 w 168"/>
                <a:gd name="T27" fmla="*/ 30 h 154"/>
                <a:gd name="T28" fmla="*/ 108 w 168"/>
                <a:gd name="T29" fmla="*/ 142 h 154"/>
                <a:gd name="T30" fmla="*/ 108 w 168"/>
                <a:gd name="T31" fmla="*/ 12 h 154"/>
                <a:gd name="T32" fmla="*/ 156 w 168"/>
                <a:gd name="T33" fmla="*/ 134 h 154"/>
                <a:gd name="T34" fmla="*/ 156 w 168"/>
                <a:gd name="T35" fmla="*/ 30 h 154"/>
                <a:gd name="T36" fmla="*/ 20 w 168"/>
                <a:gd name="T37" fmla="*/ 51 h 154"/>
                <a:gd name="T38" fmla="*/ 40 w 168"/>
                <a:gd name="T39" fmla="*/ 44 h 154"/>
                <a:gd name="T40" fmla="*/ 20 w 168"/>
                <a:gd name="T41" fmla="*/ 51 h 154"/>
                <a:gd name="T42" fmla="*/ 30 w 168"/>
                <a:gd name="T43" fmla="*/ 101 h 154"/>
                <a:gd name="T44" fmla="*/ 20 w 168"/>
                <a:gd name="T45" fmla="*/ 123 h 154"/>
                <a:gd name="T46" fmla="*/ 39 w 168"/>
                <a:gd name="T47" fmla="*/ 123 h 154"/>
                <a:gd name="T48" fmla="*/ 39 w 168"/>
                <a:gd name="T49" fmla="*/ 104 h 154"/>
                <a:gd name="T50" fmla="*/ 30 w 168"/>
                <a:gd name="T51" fmla="*/ 120 h 154"/>
                <a:gd name="T52" fmla="*/ 24 w 168"/>
                <a:gd name="T53" fmla="*/ 114 h 154"/>
                <a:gd name="T54" fmla="*/ 30 w 168"/>
                <a:gd name="T55" fmla="*/ 108 h 154"/>
                <a:gd name="T56" fmla="*/ 36 w 168"/>
                <a:gd name="T57" fmla="*/ 114 h 154"/>
                <a:gd name="T58" fmla="*/ 128 w 168"/>
                <a:gd name="T59" fmla="*/ 64 h 154"/>
                <a:gd name="T60" fmla="*/ 148 w 168"/>
                <a:gd name="T61" fmla="*/ 57 h 154"/>
                <a:gd name="T62" fmla="*/ 128 w 168"/>
                <a:gd name="T63" fmla="*/ 64 h 154"/>
                <a:gd name="T64" fmla="*/ 148 w 168"/>
                <a:gd name="T65" fmla="*/ 77 h 154"/>
                <a:gd name="T66" fmla="*/ 128 w 168"/>
                <a:gd name="T67" fmla="*/ 70 h 154"/>
                <a:gd name="T68" fmla="*/ 128 w 168"/>
                <a:gd name="T69" fmla="*/ 51 h 154"/>
                <a:gd name="T70" fmla="*/ 152 w 168"/>
                <a:gd name="T71" fmla="*/ 47 h 154"/>
                <a:gd name="T72" fmla="*/ 124 w 168"/>
                <a:gd name="T73" fmla="*/ 47 h 154"/>
                <a:gd name="T74" fmla="*/ 71 w 168"/>
                <a:gd name="T75" fmla="*/ 70 h 154"/>
                <a:gd name="T76" fmla="*/ 97 w 168"/>
                <a:gd name="T77" fmla="*/ 63 h 154"/>
                <a:gd name="T78" fmla="*/ 71 w 168"/>
                <a:gd name="T79" fmla="*/ 70 h 154"/>
                <a:gd name="T80" fmla="*/ 138 w 168"/>
                <a:gd name="T81" fmla="*/ 101 h 154"/>
                <a:gd name="T82" fmla="*/ 128 w 168"/>
                <a:gd name="T83" fmla="*/ 123 h 154"/>
                <a:gd name="T84" fmla="*/ 147 w 168"/>
                <a:gd name="T85" fmla="*/ 123 h 154"/>
                <a:gd name="T86" fmla="*/ 147 w 168"/>
                <a:gd name="T87" fmla="*/ 104 h 154"/>
                <a:gd name="T88" fmla="*/ 138 w 168"/>
                <a:gd name="T89" fmla="*/ 120 h 154"/>
                <a:gd name="T90" fmla="*/ 132 w 168"/>
                <a:gd name="T91" fmla="*/ 114 h 154"/>
                <a:gd name="T92" fmla="*/ 138 w 168"/>
                <a:gd name="T93" fmla="*/ 108 h 154"/>
                <a:gd name="T94" fmla="*/ 144 w 168"/>
                <a:gd name="T95" fmla="*/ 114 h 154"/>
                <a:gd name="T96" fmla="*/ 71 w 168"/>
                <a:gd name="T97" fmla="*/ 38 h 154"/>
                <a:gd name="T98" fmla="*/ 97 w 168"/>
                <a:gd name="T99" fmla="*/ 31 h 154"/>
                <a:gd name="T100" fmla="*/ 71 w 168"/>
                <a:gd name="T101" fmla="*/ 38 h 154"/>
                <a:gd name="T102" fmla="*/ 97 w 168"/>
                <a:gd name="T103" fmla="*/ 54 h 154"/>
                <a:gd name="T104" fmla="*/ 71 w 168"/>
                <a:gd name="T105" fmla="*/ 47 h 154"/>
                <a:gd name="T106" fmla="*/ 95 w 168"/>
                <a:gd name="T107" fmla="*/ 106 h 154"/>
                <a:gd name="T108" fmla="*/ 84 w 168"/>
                <a:gd name="T109" fmla="*/ 101 h 154"/>
                <a:gd name="T110" fmla="*/ 68 w 168"/>
                <a:gd name="T111" fmla="*/ 116 h 154"/>
                <a:gd name="T112" fmla="*/ 95 w 168"/>
                <a:gd name="T113" fmla="*/ 127 h 154"/>
                <a:gd name="T114" fmla="*/ 95 w 168"/>
                <a:gd name="T115" fmla="*/ 106 h 154"/>
                <a:gd name="T116" fmla="*/ 84 w 168"/>
                <a:gd name="T117" fmla="*/ 125 h 154"/>
                <a:gd name="T118" fmla="*/ 78 w 168"/>
                <a:gd name="T119" fmla="*/ 122 h 154"/>
                <a:gd name="T120" fmla="*/ 78 w 168"/>
                <a:gd name="T121" fmla="*/ 110 h 154"/>
                <a:gd name="T122" fmla="*/ 90 w 168"/>
                <a:gd name="T123" fmla="*/ 11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8" h="154">
                  <a:moveTo>
                    <a:pt x="20" y="77"/>
                  </a:moveTo>
                  <a:cubicBezTo>
                    <a:pt x="40" y="77"/>
                    <a:pt x="40" y="77"/>
                    <a:pt x="40" y="77"/>
                  </a:cubicBezTo>
                  <a:cubicBezTo>
                    <a:pt x="42" y="77"/>
                    <a:pt x="44" y="75"/>
                    <a:pt x="44" y="73"/>
                  </a:cubicBezTo>
                  <a:cubicBezTo>
                    <a:pt x="44" y="71"/>
                    <a:pt x="42" y="70"/>
                    <a:pt x="40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18" y="70"/>
                    <a:pt x="16" y="71"/>
                    <a:pt x="16" y="73"/>
                  </a:cubicBezTo>
                  <a:cubicBezTo>
                    <a:pt x="16" y="75"/>
                    <a:pt x="18" y="77"/>
                    <a:pt x="20" y="77"/>
                  </a:cubicBezTo>
                  <a:close/>
                  <a:moveTo>
                    <a:pt x="20" y="64"/>
                  </a:moveTo>
                  <a:cubicBezTo>
                    <a:pt x="20" y="64"/>
                    <a:pt x="20" y="64"/>
                    <a:pt x="2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2" y="64"/>
                    <a:pt x="44" y="62"/>
                    <a:pt x="44" y="60"/>
                  </a:cubicBezTo>
                  <a:cubicBezTo>
                    <a:pt x="44" y="58"/>
                    <a:pt x="42" y="57"/>
                    <a:pt x="4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18" y="57"/>
                    <a:pt x="16" y="58"/>
                    <a:pt x="16" y="60"/>
                  </a:cubicBezTo>
                  <a:cubicBezTo>
                    <a:pt x="16" y="62"/>
                    <a:pt x="18" y="64"/>
                    <a:pt x="20" y="64"/>
                  </a:cubicBezTo>
                  <a:close/>
                  <a:moveTo>
                    <a:pt x="162" y="18"/>
                  </a:moveTo>
                  <a:cubicBezTo>
                    <a:pt x="162" y="18"/>
                    <a:pt x="162" y="18"/>
                    <a:pt x="162" y="18"/>
                  </a:cubicBezTo>
                  <a:cubicBezTo>
                    <a:pt x="120" y="18"/>
                    <a:pt x="120" y="18"/>
                    <a:pt x="120" y="18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3"/>
                    <a:pt x="117" y="0"/>
                    <a:pt x="11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1" y="0"/>
                    <a:pt x="48" y="3"/>
                    <a:pt x="48" y="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2" y="18"/>
                    <a:pt x="0" y="21"/>
                    <a:pt x="0" y="24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3"/>
                    <a:pt x="2" y="146"/>
                    <a:pt x="6" y="146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48" y="148"/>
                    <a:pt x="48" y="148"/>
                    <a:pt x="48" y="148"/>
                  </a:cubicBezTo>
                  <a:cubicBezTo>
                    <a:pt x="48" y="151"/>
                    <a:pt x="51" y="154"/>
                    <a:pt x="54" y="154"/>
                  </a:cubicBezTo>
                  <a:cubicBezTo>
                    <a:pt x="114" y="154"/>
                    <a:pt x="114" y="154"/>
                    <a:pt x="114" y="154"/>
                  </a:cubicBezTo>
                  <a:cubicBezTo>
                    <a:pt x="117" y="154"/>
                    <a:pt x="120" y="151"/>
                    <a:pt x="120" y="148"/>
                  </a:cubicBezTo>
                  <a:cubicBezTo>
                    <a:pt x="120" y="146"/>
                    <a:pt x="120" y="146"/>
                    <a:pt x="120" y="146"/>
                  </a:cubicBezTo>
                  <a:cubicBezTo>
                    <a:pt x="162" y="146"/>
                    <a:pt x="162" y="146"/>
                    <a:pt x="162" y="146"/>
                  </a:cubicBezTo>
                  <a:cubicBezTo>
                    <a:pt x="165" y="146"/>
                    <a:pt x="168" y="143"/>
                    <a:pt x="168" y="140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21"/>
                    <a:pt x="165" y="18"/>
                    <a:pt x="162" y="18"/>
                  </a:cubicBezTo>
                  <a:close/>
                  <a:moveTo>
                    <a:pt x="48" y="134"/>
                  </a:moveTo>
                  <a:cubicBezTo>
                    <a:pt x="48" y="134"/>
                    <a:pt x="48" y="134"/>
                    <a:pt x="48" y="134"/>
                  </a:cubicBezTo>
                  <a:cubicBezTo>
                    <a:pt x="12" y="134"/>
                    <a:pt x="12" y="134"/>
                    <a:pt x="12" y="134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8" y="134"/>
                    <a:pt x="48" y="134"/>
                    <a:pt x="48" y="134"/>
                  </a:cubicBezTo>
                  <a:close/>
                  <a:moveTo>
                    <a:pt x="108" y="142"/>
                  </a:moveTo>
                  <a:cubicBezTo>
                    <a:pt x="108" y="142"/>
                    <a:pt x="108" y="142"/>
                    <a:pt x="108" y="142"/>
                  </a:cubicBezTo>
                  <a:cubicBezTo>
                    <a:pt x="60" y="142"/>
                    <a:pt x="60" y="142"/>
                    <a:pt x="60" y="14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42"/>
                    <a:pt x="108" y="142"/>
                    <a:pt x="108" y="142"/>
                  </a:cubicBezTo>
                  <a:close/>
                  <a:moveTo>
                    <a:pt x="156" y="134"/>
                  </a:moveTo>
                  <a:cubicBezTo>
                    <a:pt x="156" y="134"/>
                    <a:pt x="156" y="134"/>
                    <a:pt x="156" y="134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20" y="30"/>
                    <a:pt x="120" y="30"/>
                    <a:pt x="120" y="30"/>
                  </a:cubicBezTo>
                  <a:cubicBezTo>
                    <a:pt x="156" y="30"/>
                    <a:pt x="156" y="30"/>
                    <a:pt x="156" y="30"/>
                  </a:cubicBezTo>
                  <a:cubicBezTo>
                    <a:pt x="156" y="134"/>
                    <a:pt x="156" y="134"/>
                    <a:pt x="156" y="134"/>
                  </a:cubicBezTo>
                  <a:close/>
                  <a:moveTo>
                    <a:pt x="20" y="51"/>
                  </a:moveTo>
                  <a:cubicBezTo>
                    <a:pt x="20" y="51"/>
                    <a:pt x="20" y="51"/>
                    <a:pt x="2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2" y="51"/>
                    <a:pt x="44" y="49"/>
                    <a:pt x="44" y="47"/>
                  </a:cubicBezTo>
                  <a:cubicBezTo>
                    <a:pt x="44" y="45"/>
                    <a:pt x="42" y="44"/>
                    <a:pt x="4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8" y="44"/>
                    <a:pt x="16" y="45"/>
                    <a:pt x="16" y="47"/>
                  </a:cubicBezTo>
                  <a:cubicBezTo>
                    <a:pt x="16" y="49"/>
                    <a:pt x="18" y="51"/>
                    <a:pt x="20" y="51"/>
                  </a:cubicBezTo>
                  <a:close/>
                  <a:moveTo>
                    <a:pt x="39" y="104"/>
                  </a:moveTo>
                  <a:cubicBezTo>
                    <a:pt x="39" y="104"/>
                    <a:pt x="39" y="104"/>
                    <a:pt x="39" y="104"/>
                  </a:cubicBezTo>
                  <a:cubicBezTo>
                    <a:pt x="37" y="102"/>
                    <a:pt x="34" y="101"/>
                    <a:pt x="30" y="101"/>
                  </a:cubicBezTo>
                  <a:cubicBezTo>
                    <a:pt x="26" y="101"/>
                    <a:pt x="23" y="102"/>
                    <a:pt x="21" y="104"/>
                  </a:cubicBezTo>
                  <a:cubicBezTo>
                    <a:pt x="18" y="107"/>
                    <a:pt x="17" y="110"/>
                    <a:pt x="17" y="114"/>
                  </a:cubicBezTo>
                  <a:cubicBezTo>
                    <a:pt x="17" y="117"/>
                    <a:pt x="18" y="121"/>
                    <a:pt x="20" y="123"/>
                  </a:cubicBezTo>
                  <a:cubicBezTo>
                    <a:pt x="21" y="123"/>
                    <a:pt x="21" y="123"/>
                    <a:pt x="21" y="123"/>
                  </a:cubicBezTo>
                  <a:cubicBezTo>
                    <a:pt x="23" y="125"/>
                    <a:pt x="26" y="127"/>
                    <a:pt x="30" y="127"/>
                  </a:cubicBezTo>
                  <a:cubicBezTo>
                    <a:pt x="34" y="127"/>
                    <a:pt x="37" y="125"/>
                    <a:pt x="39" y="123"/>
                  </a:cubicBezTo>
                  <a:cubicBezTo>
                    <a:pt x="42" y="121"/>
                    <a:pt x="43" y="117"/>
                    <a:pt x="43" y="114"/>
                  </a:cubicBezTo>
                  <a:cubicBezTo>
                    <a:pt x="43" y="110"/>
                    <a:pt x="42" y="107"/>
                    <a:pt x="39" y="105"/>
                  </a:cubicBezTo>
                  <a:cubicBezTo>
                    <a:pt x="39" y="104"/>
                    <a:pt x="39" y="104"/>
                    <a:pt x="39" y="104"/>
                  </a:cubicBezTo>
                  <a:close/>
                  <a:moveTo>
                    <a:pt x="34" y="118"/>
                  </a:moveTo>
                  <a:cubicBezTo>
                    <a:pt x="34" y="118"/>
                    <a:pt x="34" y="118"/>
                    <a:pt x="34" y="118"/>
                  </a:cubicBezTo>
                  <a:cubicBezTo>
                    <a:pt x="33" y="119"/>
                    <a:pt x="32" y="120"/>
                    <a:pt x="30" y="120"/>
                  </a:cubicBezTo>
                  <a:cubicBezTo>
                    <a:pt x="28" y="120"/>
                    <a:pt x="27" y="119"/>
                    <a:pt x="26" y="118"/>
                  </a:cubicBezTo>
                  <a:cubicBezTo>
                    <a:pt x="25" y="118"/>
                    <a:pt x="25" y="118"/>
                    <a:pt x="25" y="118"/>
                  </a:cubicBezTo>
                  <a:cubicBezTo>
                    <a:pt x="24" y="117"/>
                    <a:pt x="24" y="115"/>
                    <a:pt x="24" y="114"/>
                  </a:cubicBezTo>
                  <a:cubicBezTo>
                    <a:pt x="24" y="112"/>
                    <a:pt x="24" y="111"/>
                    <a:pt x="26" y="109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7" y="108"/>
                    <a:pt x="28" y="108"/>
                    <a:pt x="30" y="108"/>
                  </a:cubicBezTo>
                  <a:cubicBezTo>
                    <a:pt x="32" y="108"/>
                    <a:pt x="33" y="108"/>
                    <a:pt x="34" y="109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1"/>
                    <a:pt x="36" y="112"/>
                    <a:pt x="36" y="114"/>
                  </a:cubicBezTo>
                  <a:cubicBezTo>
                    <a:pt x="36" y="115"/>
                    <a:pt x="35" y="117"/>
                    <a:pt x="34" y="118"/>
                  </a:cubicBezTo>
                  <a:close/>
                  <a:moveTo>
                    <a:pt x="128" y="64"/>
                  </a:moveTo>
                  <a:cubicBezTo>
                    <a:pt x="128" y="64"/>
                    <a:pt x="128" y="64"/>
                    <a:pt x="128" y="64"/>
                  </a:cubicBezTo>
                  <a:cubicBezTo>
                    <a:pt x="148" y="64"/>
                    <a:pt x="148" y="64"/>
                    <a:pt x="148" y="64"/>
                  </a:cubicBezTo>
                  <a:cubicBezTo>
                    <a:pt x="150" y="64"/>
                    <a:pt x="152" y="62"/>
                    <a:pt x="152" y="60"/>
                  </a:cubicBezTo>
                  <a:cubicBezTo>
                    <a:pt x="152" y="58"/>
                    <a:pt x="150" y="57"/>
                    <a:pt x="148" y="57"/>
                  </a:cubicBezTo>
                  <a:cubicBezTo>
                    <a:pt x="128" y="57"/>
                    <a:pt x="128" y="57"/>
                    <a:pt x="128" y="57"/>
                  </a:cubicBezTo>
                  <a:cubicBezTo>
                    <a:pt x="126" y="57"/>
                    <a:pt x="124" y="58"/>
                    <a:pt x="124" y="60"/>
                  </a:cubicBezTo>
                  <a:cubicBezTo>
                    <a:pt x="124" y="62"/>
                    <a:pt x="126" y="64"/>
                    <a:pt x="128" y="64"/>
                  </a:cubicBezTo>
                  <a:close/>
                  <a:moveTo>
                    <a:pt x="128" y="77"/>
                  </a:moveTo>
                  <a:cubicBezTo>
                    <a:pt x="128" y="77"/>
                    <a:pt x="128" y="77"/>
                    <a:pt x="128" y="77"/>
                  </a:cubicBezTo>
                  <a:cubicBezTo>
                    <a:pt x="148" y="77"/>
                    <a:pt x="148" y="77"/>
                    <a:pt x="148" y="77"/>
                  </a:cubicBezTo>
                  <a:cubicBezTo>
                    <a:pt x="150" y="77"/>
                    <a:pt x="152" y="75"/>
                    <a:pt x="152" y="73"/>
                  </a:cubicBezTo>
                  <a:cubicBezTo>
                    <a:pt x="152" y="71"/>
                    <a:pt x="150" y="70"/>
                    <a:pt x="148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6" y="70"/>
                    <a:pt x="124" y="71"/>
                    <a:pt x="124" y="73"/>
                  </a:cubicBezTo>
                  <a:cubicBezTo>
                    <a:pt x="124" y="75"/>
                    <a:pt x="126" y="77"/>
                    <a:pt x="128" y="77"/>
                  </a:cubicBezTo>
                  <a:close/>
                  <a:moveTo>
                    <a:pt x="128" y="51"/>
                  </a:moveTo>
                  <a:cubicBezTo>
                    <a:pt x="128" y="51"/>
                    <a:pt x="128" y="51"/>
                    <a:pt x="128" y="51"/>
                  </a:cubicBezTo>
                  <a:cubicBezTo>
                    <a:pt x="148" y="51"/>
                    <a:pt x="148" y="51"/>
                    <a:pt x="148" y="51"/>
                  </a:cubicBezTo>
                  <a:cubicBezTo>
                    <a:pt x="150" y="51"/>
                    <a:pt x="152" y="49"/>
                    <a:pt x="152" y="47"/>
                  </a:cubicBezTo>
                  <a:cubicBezTo>
                    <a:pt x="152" y="45"/>
                    <a:pt x="150" y="44"/>
                    <a:pt x="148" y="44"/>
                  </a:cubicBezTo>
                  <a:cubicBezTo>
                    <a:pt x="128" y="44"/>
                    <a:pt x="128" y="44"/>
                    <a:pt x="128" y="44"/>
                  </a:cubicBezTo>
                  <a:cubicBezTo>
                    <a:pt x="126" y="44"/>
                    <a:pt x="124" y="45"/>
                    <a:pt x="124" y="47"/>
                  </a:cubicBezTo>
                  <a:cubicBezTo>
                    <a:pt x="124" y="49"/>
                    <a:pt x="126" y="51"/>
                    <a:pt x="128" y="51"/>
                  </a:cubicBezTo>
                  <a:close/>
                  <a:moveTo>
                    <a:pt x="71" y="70"/>
                  </a:moveTo>
                  <a:cubicBezTo>
                    <a:pt x="71" y="70"/>
                    <a:pt x="71" y="70"/>
                    <a:pt x="71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9" y="70"/>
                    <a:pt x="100" y="68"/>
                    <a:pt x="100" y="66"/>
                  </a:cubicBezTo>
                  <a:cubicBezTo>
                    <a:pt x="100" y="64"/>
                    <a:pt x="99" y="63"/>
                    <a:pt x="97" y="6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69" y="63"/>
                    <a:pt x="68" y="64"/>
                    <a:pt x="68" y="66"/>
                  </a:cubicBezTo>
                  <a:cubicBezTo>
                    <a:pt x="68" y="68"/>
                    <a:pt x="69" y="70"/>
                    <a:pt x="71" y="70"/>
                  </a:cubicBezTo>
                  <a:close/>
                  <a:moveTo>
                    <a:pt x="147" y="104"/>
                  </a:moveTo>
                  <a:cubicBezTo>
                    <a:pt x="147" y="104"/>
                    <a:pt x="147" y="104"/>
                    <a:pt x="147" y="104"/>
                  </a:cubicBezTo>
                  <a:cubicBezTo>
                    <a:pt x="145" y="102"/>
                    <a:pt x="142" y="101"/>
                    <a:pt x="138" y="101"/>
                  </a:cubicBezTo>
                  <a:cubicBezTo>
                    <a:pt x="134" y="101"/>
                    <a:pt x="131" y="102"/>
                    <a:pt x="129" y="104"/>
                  </a:cubicBezTo>
                  <a:cubicBezTo>
                    <a:pt x="126" y="107"/>
                    <a:pt x="125" y="110"/>
                    <a:pt x="125" y="114"/>
                  </a:cubicBezTo>
                  <a:cubicBezTo>
                    <a:pt x="125" y="117"/>
                    <a:pt x="126" y="121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1" y="125"/>
                    <a:pt x="134" y="127"/>
                    <a:pt x="138" y="127"/>
                  </a:cubicBezTo>
                  <a:cubicBezTo>
                    <a:pt x="142" y="127"/>
                    <a:pt x="145" y="125"/>
                    <a:pt x="147" y="123"/>
                  </a:cubicBezTo>
                  <a:cubicBezTo>
                    <a:pt x="150" y="121"/>
                    <a:pt x="151" y="117"/>
                    <a:pt x="151" y="114"/>
                  </a:cubicBezTo>
                  <a:cubicBezTo>
                    <a:pt x="151" y="110"/>
                    <a:pt x="150" y="107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lose/>
                  <a:moveTo>
                    <a:pt x="142" y="118"/>
                  </a:moveTo>
                  <a:cubicBezTo>
                    <a:pt x="142" y="118"/>
                    <a:pt x="142" y="118"/>
                    <a:pt x="142" y="118"/>
                  </a:cubicBezTo>
                  <a:cubicBezTo>
                    <a:pt x="141" y="119"/>
                    <a:pt x="140" y="120"/>
                    <a:pt x="138" y="120"/>
                  </a:cubicBezTo>
                  <a:cubicBezTo>
                    <a:pt x="136" y="120"/>
                    <a:pt x="135" y="119"/>
                    <a:pt x="134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2" y="117"/>
                    <a:pt x="132" y="115"/>
                    <a:pt x="132" y="114"/>
                  </a:cubicBezTo>
                  <a:cubicBezTo>
                    <a:pt x="132" y="112"/>
                    <a:pt x="132" y="111"/>
                    <a:pt x="134" y="109"/>
                  </a:cubicBezTo>
                  <a:cubicBezTo>
                    <a:pt x="134" y="109"/>
                    <a:pt x="134" y="109"/>
                    <a:pt x="134" y="109"/>
                  </a:cubicBezTo>
                  <a:cubicBezTo>
                    <a:pt x="135" y="108"/>
                    <a:pt x="136" y="108"/>
                    <a:pt x="138" y="108"/>
                  </a:cubicBezTo>
                  <a:cubicBezTo>
                    <a:pt x="140" y="108"/>
                    <a:pt x="141" y="108"/>
                    <a:pt x="142" y="109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4" y="112"/>
                    <a:pt x="144" y="114"/>
                  </a:cubicBezTo>
                  <a:cubicBezTo>
                    <a:pt x="144" y="115"/>
                    <a:pt x="143" y="117"/>
                    <a:pt x="142" y="118"/>
                  </a:cubicBezTo>
                  <a:close/>
                  <a:moveTo>
                    <a:pt x="71" y="38"/>
                  </a:moveTo>
                  <a:cubicBezTo>
                    <a:pt x="71" y="38"/>
                    <a:pt x="71" y="38"/>
                    <a:pt x="71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9" y="38"/>
                    <a:pt x="100" y="36"/>
                    <a:pt x="100" y="34"/>
                  </a:cubicBezTo>
                  <a:cubicBezTo>
                    <a:pt x="100" y="33"/>
                    <a:pt x="99" y="31"/>
                    <a:pt x="97" y="31"/>
                  </a:cubicBezTo>
                  <a:cubicBezTo>
                    <a:pt x="71" y="31"/>
                    <a:pt x="71" y="31"/>
                    <a:pt x="71" y="31"/>
                  </a:cubicBezTo>
                  <a:cubicBezTo>
                    <a:pt x="69" y="31"/>
                    <a:pt x="68" y="33"/>
                    <a:pt x="68" y="34"/>
                  </a:cubicBezTo>
                  <a:cubicBezTo>
                    <a:pt x="68" y="36"/>
                    <a:pt x="69" y="38"/>
                    <a:pt x="71" y="38"/>
                  </a:cubicBezTo>
                  <a:close/>
                  <a:moveTo>
                    <a:pt x="71" y="54"/>
                  </a:moveTo>
                  <a:cubicBezTo>
                    <a:pt x="71" y="54"/>
                    <a:pt x="71" y="54"/>
                    <a:pt x="71" y="54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9" y="54"/>
                    <a:pt x="100" y="52"/>
                    <a:pt x="100" y="50"/>
                  </a:cubicBezTo>
                  <a:cubicBezTo>
                    <a:pt x="100" y="48"/>
                    <a:pt x="99" y="47"/>
                    <a:pt x="97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69" y="47"/>
                    <a:pt x="68" y="48"/>
                    <a:pt x="68" y="50"/>
                  </a:cubicBezTo>
                  <a:cubicBezTo>
                    <a:pt x="68" y="52"/>
                    <a:pt x="69" y="54"/>
                    <a:pt x="71" y="54"/>
                  </a:cubicBezTo>
                  <a:close/>
                  <a:moveTo>
                    <a:pt x="95" y="106"/>
                  </a:move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2" y="103"/>
                    <a:pt x="88" y="101"/>
                    <a:pt x="84" y="101"/>
                  </a:cubicBezTo>
                  <a:cubicBezTo>
                    <a:pt x="80" y="101"/>
                    <a:pt x="76" y="103"/>
                    <a:pt x="73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0" y="108"/>
                    <a:pt x="68" y="112"/>
                    <a:pt x="68" y="116"/>
                  </a:cubicBezTo>
                  <a:cubicBezTo>
                    <a:pt x="68" y="121"/>
                    <a:pt x="70" y="124"/>
                    <a:pt x="73" y="127"/>
                  </a:cubicBezTo>
                  <a:cubicBezTo>
                    <a:pt x="76" y="130"/>
                    <a:pt x="80" y="132"/>
                    <a:pt x="84" y="132"/>
                  </a:cubicBezTo>
                  <a:cubicBezTo>
                    <a:pt x="88" y="132"/>
                    <a:pt x="92" y="130"/>
                    <a:pt x="95" y="127"/>
                  </a:cubicBezTo>
                  <a:cubicBezTo>
                    <a:pt x="95" y="127"/>
                    <a:pt x="95" y="127"/>
                    <a:pt x="95" y="127"/>
                  </a:cubicBezTo>
                  <a:cubicBezTo>
                    <a:pt x="98" y="124"/>
                    <a:pt x="99" y="121"/>
                    <a:pt x="99" y="116"/>
                  </a:cubicBezTo>
                  <a:cubicBezTo>
                    <a:pt x="99" y="112"/>
                    <a:pt x="98" y="108"/>
                    <a:pt x="95" y="106"/>
                  </a:cubicBezTo>
                  <a:close/>
                  <a:moveTo>
                    <a:pt x="90" y="122"/>
                  </a:moveTo>
                  <a:cubicBezTo>
                    <a:pt x="90" y="122"/>
                    <a:pt x="90" y="122"/>
                    <a:pt x="90" y="122"/>
                  </a:cubicBezTo>
                  <a:cubicBezTo>
                    <a:pt x="88" y="124"/>
                    <a:pt x="86" y="125"/>
                    <a:pt x="84" y="125"/>
                  </a:cubicBezTo>
                  <a:cubicBezTo>
                    <a:pt x="82" y="125"/>
                    <a:pt x="79" y="124"/>
                    <a:pt x="78" y="122"/>
                  </a:cubicBezTo>
                  <a:cubicBezTo>
                    <a:pt x="78" y="122"/>
                    <a:pt x="78" y="122"/>
                    <a:pt x="78" y="122"/>
                  </a:cubicBezTo>
                  <a:cubicBezTo>
                    <a:pt x="78" y="122"/>
                    <a:pt x="78" y="122"/>
                    <a:pt x="78" y="122"/>
                  </a:cubicBezTo>
                  <a:cubicBezTo>
                    <a:pt x="76" y="121"/>
                    <a:pt x="76" y="119"/>
                    <a:pt x="76" y="116"/>
                  </a:cubicBezTo>
                  <a:cubicBezTo>
                    <a:pt x="76" y="114"/>
                    <a:pt x="76" y="112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80" y="109"/>
                    <a:pt x="82" y="108"/>
                    <a:pt x="84" y="108"/>
                  </a:cubicBezTo>
                  <a:cubicBezTo>
                    <a:pt x="86" y="108"/>
                    <a:pt x="88" y="109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2"/>
                    <a:pt x="92" y="114"/>
                    <a:pt x="92" y="116"/>
                  </a:cubicBezTo>
                  <a:cubicBezTo>
                    <a:pt x="92" y="119"/>
                    <a:pt x="91" y="121"/>
                    <a:pt x="90" y="1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</p:grpSp>
      <p:sp>
        <p:nvSpPr>
          <p:cNvPr id="83" name="Rectangle 64"/>
          <p:cNvSpPr>
            <a:spLocks noChangeArrowheads="1"/>
          </p:cNvSpPr>
          <p:nvPr/>
        </p:nvSpPr>
        <p:spPr bwMode="auto">
          <a:xfrm>
            <a:off x="1631821" y="5691938"/>
            <a:ext cx="4933222" cy="495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单击此处编辑您要的内容，建议您在展示时采用微软雅黑字体。单击此处编辑您要的内容，建议您在展示时采用微软雅黑字体。</a:t>
            </a:r>
            <a:endParaRPr lang="zh-CN" altLang="zh-CN" sz="1400" dirty="0">
              <a:solidFill>
                <a:schemeClr val="tx1">
                  <a:lumMod val="7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grpSp>
        <p:nvGrpSpPr>
          <p:cNvPr id="84" name="Group 65"/>
          <p:cNvGrpSpPr/>
          <p:nvPr/>
        </p:nvGrpSpPr>
        <p:grpSpPr bwMode="auto">
          <a:xfrm>
            <a:off x="6864351" y="2576145"/>
            <a:ext cx="4512733" cy="3317841"/>
            <a:chOff x="3243" y="1030"/>
            <a:chExt cx="2132" cy="1567"/>
          </a:xfrm>
        </p:grpSpPr>
        <p:sp>
          <p:nvSpPr>
            <p:cNvPr id="85" name="Oval 66"/>
            <p:cNvSpPr>
              <a:spLocks noChangeArrowheads="1"/>
            </p:cNvSpPr>
            <p:nvPr/>
          </p:nvSpPr>
          <p:spPr bwMode="auto">
            <a:xfrm>
              <a:off x="3243" y="2555"/>
              <a:ext cx="2132" cy="42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lumMod val="50000"/>
                  </a:srgbClr>
                </a:gs>
                <a:gs pos="100000">
                  <a:srgbClr val="F8F8F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  <p:pic>
          <p:nvPicPr>
            <p:cNvPr id="86" name="Picture 67" descr="2"/>
            <p:cNvPicPr>
              <a:picLocks noChangeAspect="1" noChangeArrowheads="1"/>
            </p:cNvPicPr>
            <p:nvPr/>
          </p:nvPicPr>
          <p:blipFill>
            <a:blip r:embed="rId1" cstate="screen"/>
            <a:srcRect/>
            <a:stretch>
              <a:fillRect/>
            </a:stretch>
          </p:blipFill>
          <p:spPr bwMode="auto">
            <a:xfrm>
              <a:off x="3322" y="1030"/>
              <a:ext cx="2025" cy="1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7" name="Rectangle 68" descr="psb"/>
            <p:cNvSpPr>
              <a:spLocks noChangeArrowheads="1"/>
            </p:cNvSpPr>
            <p:nvPr/>
          </p:nvSpPr>
          <p:spPr bwMode="auto">
            <a:xfrm>
              <a:off x="3395" y="1099"/>
              <a:ext cx="1871" cy="1083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l="-1473" r="-1463"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字魂59号-创粗黑" panose="00000500000000000000" charset="-122"/>
              </a:endParaRPr>
            </a:p>
          </p:txBody>
        </p:sp>
      </p:grpSp>
      <p:sp>
        <p:nvSpPr>
          <p:cNvPr id="34" name="矩形 33" descr="e7d195523061f1c09e9d68d7cf438b91ef959ecb14fc25d26BBA7F7DBC18E55DFF4014AF651F0BF2569D4B6C1DA7F1A4683A481403BD872FC687266AD13265C1DE7C373772FD8728ABDD69ADD03BFF5BE2862BC891DBB79EFD6D31993CB5334534DDD76DE7A8450E7123E1CCDE1557C3C4C23A3604B91871D3CD19DD61A9A817C310D5B23C8B42CF18E62DECE62EC89E"/>
          <p:cNvSpPr/>
          <p:nvPr/>
        </p:nvSpPr>
        <p:spPr>
          <a:xfrm>
            <a:off x="436833" y="1937460"/>
            <a:ext cx="584075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rgbClr val="157E9F"/>
                </a:solidFill>
                <a:latin typeface="字魂59号-创粗黑" panose="00000500000000000000" charset="-122"/>
                <a:ea typeface="字魂59号-创粗黑" panose="00000500000000000000" charset="-122"/>
                <a:cs typeface="Levenim MT" panose="02010502060101010101" pitchFamily="2" charset="-79"/>
              </a:rPr>
              <a:t>单击此处编辑您要的内容，建议您在展示时采用微软雅黑字体。单击此处编辑您要的内容，建议您在展示时采用微软雅黑字体。单击此处编辑您要的内容，建议您在展示时采用微软雅黑字体。单击此处编辑您要的内容，建议您在展示时采用微软雅黑字体。</a:t>
            </a:r>
            <a:endParaRPr lang="zh-CN" altLang="en-US" sz="1400" dirty="0">
              <a:solidFill>
                <a:srgbClr val="157E9F"/>
              </a:solidFill>
              <a:latin typeface="字魂59号-创粗黑" panose="00000500000000000000" charset="-122"/>
              <a:ea typeface="字魂59号-创粗黑" panose="00000500000000000000" charset="-122"/>
              <a:cs typeface="Levenim MT" panose="02010502060101010101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85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5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3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85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9" grpId="0" build="allAtOnce"/>
      <p:bldP spid="83" grpId="0"/>
      <p:bldP spid="34" grpId="0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字魂59号-创粗黑"/>
        <a:font script="Hebr" typeface="字魂59号-创粗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9号-创粗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字魂59号-创粗黑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59号-创粗黑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字魂59号-创粗黑"/>
        <a:font script="Hebr" typeface="字魂59号-创粗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9号-创粗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字魂59号-创粗黑"/>
        <a:font script="Hebr" typeface="字魂59号-创粗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9号-创粗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59号-创粗黑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字魂59号-创粗黑"/>
        <a:font script="Hebr" typeface="字魂59号-创粗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9号-创粗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5418</Words>
  <Application>WWO_openplatform_20200924161515-8e733aaadf</Application>
  <PresentationFormat>宽屏</PresentationFormat>
  <Paragraphs>418</Paragraphs>
  <Slides>27</Slides>
  <Notes>28</Notes>
  <HiddenSlides>1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27</vt:i4>
      </vt:variant>
    </vt:vector>
  </HeadingPairs>
  <TitlesOfParts>
    <vt:vector size="53" baseType="lpstr">
      <vt:lpstr>Arial</vt:lpstr>
      <vt:lpstr>宋体</vt:lpstr>
      <vt:lpstr>Wingdings</vt:lpstr>
      <vt:lpstr>字魂59号-创粗黑</vt:lpstr>
      <vt:lpstr>汉仪中黑KW</vt:lpstr>
      <vt:lpstr>张海山锐谐体</vt:lpstr>
      <vt:lpstr>Times New Roman</vt:lpstr>
      <vt:lpstr>Levenim MT</vt:lpstr>
      <vt:lpstr>Kartika</vt:lpstr>
      <vt:lpstr>Calibri Light</vt:lpstr>
      <vt:lpstr>微软雅黑 Light</vt:lpstr>
      <vt:lpstr>华康俪金黑W8</vt:lpstr>
      <vt:lpstr>微软雅黑 Light</vt:lpstr>
      <vt:lpstr>微软雅黑</vt:lpstr>
      <vt:lpstr>等线</vt:lpstr>
      <vt:lpstr>等线</vt:lpstr>
      <vt:lpstr>字魂36号-正文宋楷</vt:lpstr>
      <vt:lpstr>汉仪书宋二KW</vt:lpstr>
      <vt:lpstr>Georgia</vt:lpstr>
      <vt:lpstr>汉仪旗黑KW 55S</vt:lpstr>
      <vt:lpstr>汉仪中等线KW</vt:lpstr>
      <vt:lpstr>Kingsoft Confetti</vt:lpstr>
      <vt:lpstr>webwppDefTheme</vt:lpstr>
      <vt:lpstr>Office 主题​​</vt:lpstr>
      <vt:lpstr>3_Office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答辩1</dc:title>
  <dc:creator>Anzichen</dc:creator>
  <cp:lastModifiedBy>上海维湾8号机</cp:lastModifiedBy>
  <dcterms:created xsi:type="dcterms:W3CDTF">2021-12-08T10:27:10Z</dcterms:created>
  <dcterms:modified xsi:type="dcterms:W3CDTF">2021-12-08T10:27:10Z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